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5"/>
  </p:notesMasterIdLst>
  <p:handoutMasterIdLst>
    <p:handoutMasterId r:id="rId6"/>
  </p:handoutMasterIdLst>
  <p:sldIdLst>
    <p:sldId id="256" r:id="rId4"/>
  </p:sldIdLst>
  <p:sldSz cx="40233600" cy="38404800"/>
  <p:notesSz cx="9296400" cy="7010400"/>
  <p:defaultTextStyle>
    <a:defPPr>
      <a:defRPr lang="en-US"/>
    </a:defPPr>
    <a:lvl1pPr algn="l" rtl="0" fontAlgn="base">
      <a:spcBef>
        <a:spcPct val="0"/>
      </a:spcBef>
      <a:spcAft>
        <a:spcPct val="0"/>
      </a:spcAft>
      <a:defRPr sz="9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9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9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9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9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92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92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92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92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2096" userDrawn="1">
          <p15:clr>
            <a:srgbClr val="A4A3A4"/>
          </p15:clr>
        </p15:guide>
        <p15:guide id="2"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94"/>
  </p:normalViewPr>
  <p:slideViewPr>
    <p:cSldViewPr>
      <p:cViewPr varScale="1">
        <p:scale>
          <a:sx n="21" d="100"/>
          <a:sy n="21" d="100"/>
        </p:scale>
        <p:origin x="2192" y="264"/>
      </p:cViewPr>
      <p:guideLst>
        <p:guide orient="horz" pos="12096"/>
        <p:guide pos="1267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1E45FC-71C4-6122-8024-35B0512A3577}"/>
              </a:ext>
            </a:extLst>
          </p:cNvPr>
          <p:cNvSpPr>
            <a:spLocks noGrp="1" noChangeArrowheads="1"/>
          </p:cNvSpPr>
          <p:nvPr>
            <p:ph type="hdr" sz="quarter"/>
          </p:nvPr>
        </p:nvSpPr>
        <p:spPr bwMode="auto">
          <a:xfrm>
            <a:off x="0"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US"/>
          </a:p>
        </p:txBody>
      </p:sp>
      <p:sp>
        <p:nvSpPr>
          <p:cNvPr id="5123" name="Rectangle 3">
            <a:extLst>
              <a:ext uri="{FF2B5EF4-FFF2-40B4-BE49-F238E27FC236}">
                <a16:creationId xmlns:a16="http://schemas.microsoft.com/office/drawing/2014/main" id="{9323A373-03E3-898B-805D-73BDF556F37B}"/>
              </a:ext>
            </a:extLst>
          </p:cNvPr>
          <p:cNvSpPr>
            <a:spLocks noGrp="1" noChangeArrowheads="1"/>
          </p:cNvSpPr>
          <p:nvPr>
            <p:ph type="dt" sz="quarter" idx="1"/>
          </p:nvPr>
        </p:nvSpPr>
        <p:spPr bwMode="auto">
          <a:xfrm>
            <a:off x="5265738"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US"/>
          </a:p>
        </p:txBody>
      </p:sp>
      <p:sp>
        <p:nvSpPr>
          <p:cNvPr id="5124" name="Rectangle 4">
            <a:extLst>
              <a:ext uri="{FF2B5EF4-FFF2-40B4-BE49-F238E27FC236}">
                <a16:creationId xmlns:a16="http://schemas.microsoft.com/office/drawing/2014/main" id="{C33D2413-C169-B509-E0E6-CF8A74ED888C}"/>
              </a:ext>
            </a:extLst>
          </p:cNvPr>
          <p:cNvSpPr>
            <a:spLocks noGrp="1" noChangeArrowheads="1"/>
          </p:cNvSpPr>
          <p:nvPr>
            <p:ph type="ftr" sz="quarter" idx="2"/>
          </p:nvPr>
        </p:nvSpPr>
        <p:spPr bwMode="auto">
          <a:xfrm>
            <a:off x="0" y="6657975"/>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US"/>
          </a:p>
        </p:txBody>
      </p:sp>
      <p:sp>
        <p:nvSpPr>
          <p:cNvPr id="5125" name="Rectangle 5">
            <a:extLst>
              <a:ext uri="{FF2B5EF4-FFF2-40B4-BE49-F238E27FC236}">
                <a16:creationId xmlns:a16="http://schemas.microsoft.com/office/drawing/2014/main" id="{DF4D7D13-C848-AB12-9954-D060B6A298BB}"/>
              </a:ext>
            </a:extLst>
          </p:cNvPr>
          <p:cNvSpPr>
            <a:spLocks noGrp="1" noChangeArrowheads="1"/>
          </p:cNvSpPr>
          <p:nvPr>
            <p:ph type="sldNum" sz="quarter" idx="3"/>
          </p:nvPr>
        </p:nvSpPr>
        <p:spPr bwMode="auto">
          <a:xfrm>
            <a:off x="5265738" y="6657975"/>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F288C850-8013-2644-8408-039C92301B4C}"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00CCF74-B64A-C26A-E82F-89D284C6D300}"/>
              </a:ext>
            </a:extLst>
          </p:cNvPr>
          <p:cNvSpPr>
            <a:spLocks noGrp="1" noChangeArrowheads="1"/>
          </p:cNvSpPr>
          <p:nvPr>
            <p:ph type="hdr" sz="quarter"/>
          </p:nvPr>
        </p:nvSpPr>
        <p:spPr bwMode="auto">
          <a:xfrm>
            <a:off x="0"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US"/>
          </a:p>
        </p:txBody>
      </p:sp>
      <p:sp>
        <p:nvSpPr>
          <p:cNvPr id="8195" name="Rectangle 3">
            <a:extLst>
              <a:ext uri="{FF2B5EF4-FFF2-40B4-BE49-F238E27FC236}">
                <a16:creationId xmlns:a16="http://schemas.microsoft.com/office/drawing/2014/main" id="{AB70D2B0-4721-5B55-B95B-EAE49FA2403F}"/>
              </a:ext>
            </a:extLst>
          </p:cNvPr>
          <p:cNvSpPr>
            <a:spLocks noGrp="1" noChangeArrowheads="1"/>
          </p:cNvSpPr>
          <p:nvPr>
            <p:ph type="dt" idx="1"/>
          </p:nvPr>
        </p:nvSpPr>
        <p:spPr bwMode="auto">
          <a:xfrm>
            <a:off x="5265738"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US"/>
          </a:p>
        </p:txBody>
      </p:sp>
      <p:sp>
        <p:nvSpPr>
          <p:cNvPr id="8196" name="Rectangle 4">
            <a:extLst>
              <a:ext uri="{FF2B5EF4-FFF2-40B4-BE49-F238E27FC236}">
                <a16:creationId xmlns:a16="http://schemas.microsoft.com/office/drawing/2014/main" id="{30A78535-7182-948C-3AAE-E8636A115E59}"/>
              </a:ext>
            </a:extLst>
          </p:cNvPr>
          <p:cNvSpPr>
            <a:spLocks noGrp="1" noRot="1" noChangeAspect="1" noChangeArrowheads="1" noTextEdit="1"/>
          </p:cNvSpPr>
          <p:nvPr>
            <p:ph type="sldImg" idx="2"/>
          </p:nvPr>
        </p:nvSpPr>
        <p:spPr bwMode="auto">
          <a:xfrm>
            <a:off x="3273425" y="525463"/>
            <a:ext cx="2751138" cy="26289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8197" name="Rectangle 5">
            <a:extLst>
              <a:ext uri="{FF2B5EF4-FFF2-40B4-BE49-F238E27FC236}">
                <a16:creationId xmlns:a16="http://schemas.microsoft.com/office/drawing/2014/main" id="{050B2837-E765-06F6-94BE-755A33E2A546}"/>
              </a:ext>
            </a:extLst>
          </p:cNvPr>
          <p:cNvSpPr>
            <a:spLocks noGrp="1" noChangeArrowheads="1"/>
          </p:cNvSpPr>
          <p:nvPr>
            <p:ph type="body" sz="quarter" idx="3"/>
          </p:nvPr>
        </p:nvSpPr>
        <p:spPr bwMode="auto">
          <a:xfrm>
            <a:off x="930275" y="3330575"/>
            <a:ext cx="7435850" cy="3154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AB621B6C-6F74-5DB0-BA55-B96FF799382C}"/>
              </a:ext>
            </a:extLst>
          </p:cNvPr>
          <p:cNvSpPr>
            <a:spLocks noGrp="1" noChangeArrowheads="1"/>
          </p:cNvSpPr>
          <p:nvPr>
            <p:ph type="ftr" sz="quarter" idx="4"/>
          </p:nvPr>
        </p:nvSpPr>
        <p:spPr bwMode="auto">
          <a:xfrm>
            <a:off x="0" y="6657975"/>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US"/>
          </a:p>
        </p:txBody>
      </p:sp>
      <p:sp>
        <p:nvSpPr>
          <p:cNvPr id="8199" name="Rectangle 7">
            <a:extLst>
              <a:ext uri="{FF2B5EF4-FFF2-40B4-BE49-F238E27FC236}">
                <a16:creationId xmlns:a16="http://schemas.microsoft.com/office/drawing/2014/main" id="{6B67EF84-4FDB-EE0D-76A6-47FC6A21576C}"/>
              </a:ext>
            </a:extLst>
          </p:cNvPr>
          <p:cNvSpPr>
            <a:spLocks noGrp="1" noChangeArrowheads="1"/>
          </p:cNvSpPr>
          <p:nvPr>
            <p:ph type="sldNum" sz="quarter" idx="5"/>
          </p:nvPr>
        </p:nvSpPr>
        <p:spPr bwMode="auto">
          <a:xfrm>
            <a:off x="5265738" y="6657975"/>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CF4F9808-2E19-734D-9E84-52BDEB39D4A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83D799B-488C-E429-AC23-6AD784A5581A}"/>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fld id="{B442D0A4-18F4-8B4F-AFDA-9A82D630AC8A}" type="slidenum">
              <a:rPr lang="en-US" altLang="en-US" sz="1200"/>
              <a:pPr eaLnBrk="1" hangingPunct="1"/>
              <a:t>1</a:t>
            </a:fld>
            <a:endParaRPr lang="en-US" altLang="en-US" sz="1200"/>
          </a:p>
        </p:txBody>
      </p:sp>
      <p:sp>
        <p:nvSpPr>
          <p:cNvPr id="9218" name="Rectangle 2">
            <a:extLst>
              <a:ext uri="{FF2B5EF4-FFF2-40B4-BE49-F238E27FC236}">
                <a16:creationId xmlns:a16="http://schemas.microsoft.com/office/drawing/2014/main" id="{A5A6FDF1-D7F0-572A-A29F-D53C297C4661}"/>
              </a:ext>
            </a:extLst>
          </p:cNvPr>
          <p:cNvSpPr>
            <a:spLocks noGrp="1" noRot="1" noChangeAspect="1" noChangeArrowheads="1" noTextEdit="1"/>
          </p:cNvSpPr>
          <p:nvPr>
            <p:ph type="sldImg"/>
          </p:nvPr>
        </p:nvSpPr>
        <p:spPr>
          <a:xfrm>
            <a:off x="3273425" y="525463"/>
            <a:ext cx="2751138" cy="2628900"/>
          </a:xfrm>
          <a:ln/>
          <a:extLst>
            <a:ext uri="{FAA26D3D-D897-4be2-8F04-BA451C77F1D7}">
              <ma14:placeholderFlag xmlns:ma14="http://schemas.microsoft.com/office/mac/drawingml/2011/main" xmlns="" val="1"/>
            </a:ext>
          </a:extLst>
        </p:spPr>
      </p:sp>
      <p:sp>
        <p:nvSpPr>
          <p:cNvPr id="9219" name="Rectangle 3">
            <a:extLst>
              <a:ext uri="{FF2B5EF4-FFF2-40B4-BE49-F238E27FC236}">
                <a16:creationId xmlns:a16="http://schemas.microsoft.com/office/drawing/2014/main" id="{90EC050D-4CB3-E71D-44B2-1CAAA0986599}"/>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6857" y="11930283"/>
            <a:ext cx="34199890" cy="8232847"/>
          </a:xfrm>
        </p:spPr>
        <p:txBody>
          <a:bodyPr/>
          <a:lstStyle/>
          <a:p>
            <a:r>
              <a:rPr lang="en-US"/>
              <a:t>Click to edit Master title style</a:t>
            </a:r>
          </a:p>
        </p:txBody>
      </p:sp>
      <p:sp>
        <p:nvSpPr>
          <p:cNvPr id="3" name="Subtitle 2"/>
          <p:cNvSpPr>
            <a:spLocks noGrp="1"/>
          </p:cNvSpPr>
          <p:nvPr>
            <p:ph type="subTitle" idx="1"/>
          </p:nvPr>
        </p:nvSpPr>
        <p:spPr>
          <a:xfrm>
            <a:off x="6035377" y="21763327"/>
            <a:ext cx="28162855" cy="9813348"/>
          </a:xfrm>
        </p:spPr>
        <p:txBody>
          <a:bodyPr/>
          <a:lstStyle>
            <a:lvl1pPr marL="0" indent="0" algn="ctr">
              <a:buNone/>
              <a:defRPr/>
            </a:lvl1pPr>
            <a:lvl2pPr marL="478940" indent="0" algn="ctr">
              <a:buNone/>
              <a:defRPr/>
            </a:lvl2pPr>
            <a:lvl3pPr marL="957878" indent="0" algn="ctr">
              <a:buNone/>
              <a:defRPr/>
            </a:lvl3pPr>
            <a:lvl4pPr marL="1436817" indent="0" algn="ctr">
              <a:buNone/>
              <a:defRPr/>
            </a:lvl4pPr>
            <a:lvl5pPr marL="1915756" indent="0" algn="ctr">
              <a:buNone/>
              <a:defRPr/>
            </a:lvl5pPr>
            <a:lvl6pPr marL="2394694" indent="0" algn="ctr">
              <a:buNone/>
              <a:defRPr/>
            </a:lvl6pPr>
            <a:lvl7pPr marL="2873634" indent="0" algn="ctr">
              <a:buNone/>
              <a:defRPr/>
            </a:lvl7pPr>
            <a:lvl8pPr marL="3352571" indent="0" algn="ctr">
              <a:buNone/>
              <a:defRPr/>
            </a:lvl8pPr>
            <a:lvl9pPr marL="3831511"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4F5ECFC-D780-00E2-AF7E-A92490BCD6B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A5741CF-CADD-4A64-FAF9-7101081656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797C7A0-D7B4-709C-2312-BFD1DDF6030A}"/>
              </a:ext>
            </a:extLst>
          </p:cNvPr>
          <p:cNvSpPr>
            <a:spLocks noGrp="1" noChangeArrowheads="1"/>
          </p:cNvSpPr>
          <p:nvPr>
            <p:ph type="sldNum" sz="quarter" idx="12"/>
          </p:nvPr>
        </p:nvSpPr>
        <p:spPr>
          <a:ln/>
        </p:spPr>
        <p:txBody>
          <a:bodyPr/>
          <a:lstStyle>
            <a:lvl1pPr>
              <a:defRPr/>
            </a:lvl1pPr>
          </a:lstStyle>
          <a:p>
            <a:fld id="{472AE4D5-59FF-6A4F-83A7-5E20EFD7446A}" type="slidenum">
              <a:rPr lang="en-US" altLang="en-US"/>
              <a:pPr/>
              <a:t>‹#›</a:t>
            </a:fld>
            <a:endParaRPr lang="en-US" altLang="en-US"/>
          </a:p>
        </p:txBody>
      </p:sp>
    </p:spTree>
    <p:extLst>
      <p:ext uri="{BB962C8B-B14F-4D97-AF65-F5344CB8AC3E}">
        <p14:creationId xmlns:p14="http://schemas.microsoft.com/office/powerpoint/2010/main" val="633412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B21101B-4012-DFA7-B39C-E5B8A825857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5019222-3A9F-17C6-E752-C47F855EF2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3EC1823-D815-3206-E975-670365223E40}"/>
              </a:ext>
            </a:extLst>
          </p:cNvPr>
          <p:cNvSpPr>
            <a:spLocks noGrp="1" noChangeArrowheads="1"/>
          </p:cNvSpPr>
          <p:nvPr>
            <p:ph type="sldNum" sz="quarter" idx="12"/>
          </p:nvPr>
        </p:nvSpPr>
        <p:spPr>
          <a:ln/>
        </p:spPr>
        <p:txBody>
          <a:bodyPr/>
          <a:lstStyle>
            <a:lvl1pPr>
              <a:defRPr/>
            </a:lvl1pPr>
          </a:lstStyle>
          <a:p>
            <a:fld id="{B1E02EBD-515B-434F-B578-03353AF0BECA}" type="slidenum">
              <a:rPr lang="en-US" altLang="en-US"/>
              <a:pPr/>
              <a:t>‹#›</a:t>
            </a:fld>
            <a:endParaRPr lang="en-US" altLang="en-US"/>
          </a:p>
        </p:txBody>
      </p:sp>
    </p:spTree>
    <p:extLst>
      <p:ext uri="{BB962C8B-B14F-4D97-AF65-F5344CB8AC3E}">
        <p14:creationId xmlns:p14="http://schemas.microsoft.com/office/powerpoint/2010/main" val="2406352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028" y="1538071"/>
            <a:ext cx="9052227" cy="3276773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12347" y="1538071"/>
            <a:ext cx="26997026" cy="32767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BA380B-164D-7D21-AD8A-BF294EC253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1331CED-7B66-A35D-B4B3-11DDC4259F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14747B7-F7C0-32F0-65A7-EAA031E5D0FE}"/>
              </a:ext>
            </a:extLst>
          </p:cNvPr>
          <p:cNvSpPr>
            <a:spLocks noGrp="1" noChangeArrowheads="1"/>
          </p:cNvSpPr>
          <p:nvPr>
            <p:ph type="sldNum" sz="quarter" idx="12"/>
          </p:nvPr>
        </p:nvSpPr>
        <p:spPr>
          <a:ln/>
        </p:spPr>
        <p:txBody>
          <a:bodyPr/>
          <a:lstStyle>
            <a:lvl1pPr>
              <a:defRPr/>
            </a:lvl1pPr>
          </a:lstStyle>
          <a:p>
            <a:fld id="{3752E132-4C65-1C4C-ACC1-007BEAD7A1A3}" type="slidenum">
              <a:rPr lang="en-US" altLang="en-US"/>
              <a:pPr/>
              <a:t>‹#›</a:t>
            </a:fld>
            <a:endParaRPr lang="en-US" altLang="en-US"/>
          </a:p>
        </p:txBody>
      </p:sp>
    </p:spTree>
    <p:extLst>
      <p:ext uri="{BB962C8B-B14F-4D97-AF65-F5344CB8AC3E}">
        <p14:creationId xmlns:p14="http://schemas.microsoft.com/office/powerpoint/2010/main" val="163171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07B5BB9-B9C3-9911-C2BD-CB4A30E0B3D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FE4E9D4-8246-911F-F2A4-CE0CA2F3C5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98F8785-D7FE-4396-5FEF-DE5198E9F91D}"/>
              </a:ext>
            </a:extLst>
          </p:cNvPr>
          <p:cNvSpPr>
            <a:spLocks noGrp="1" noChangeArrowheads="1"/>
          </p:cNvSpPr>
          <p:nvPr>
            <p:ph type="sldNum" sz="quarter" idx="12"/>
          </p:nvPr>
        </p:nvSpPr>
        <p:spPr>
          <a:ln/>
        </p:spPr>
        <p:txBody>
          <a:bodyPr/>
          <a:lstStyle>
            <a:lvl1pPr>
              <a:defRPr/>
            </a:lvl1pPr>
          </a:lstStyle>
          <a:p>
            <a:fld id="{8528BC90-B635-CA4A-B4F7-3C47989D222E}" type="slidenum">
              <a:rPr lang="en-US" altLang="en-US"/>
              <a:pPr/>
              <a:t>‹#›</a:t>
            </a:fld>
            <a:endParaRPr lang="en-US" altLang="en-US"/>
          </a:p>
        </p:txBody>
      </p:sp>
    </p:spTree>
    <p:extLst>
      <p:ext uri="{BB962C8B-B14F-4D97-AF65-F5344CB8AC3E}">
        <p14:creationId xmlns:p14="http://schemas.microsoft.com/office/powerpoint/2010/main" val="164725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5" y="24678843"/>
            <a:ext cx="34198227" cy="7626711"/>
          </a:xfrm>
        </p:spPr>
        <p:txBody>
          <a:bodyPr anchor="t"/>
          <a:lstStyle>
            <a:lvl1pPr algn="l">
              <a:defRPr sz="4190" b="1" cap="all"/>
            </a:lvl1pPr>
          </a:lstStyle>
          <a:p>
            <a:r>
              <a:rPr lang="en-US"/>
              <a:t>Click to edit Master title style</a:t>
            </a:r>
          </a:p>
        </p:txBody>
      </p:sp>
      <p:sp>
        <p:nvSpPr>
          <p:cNvPr id="3" name="Text Placeholder 2"/>
          <p:cNvSpPr>
            <a:spLocks noGrp="1"/>
          </p:cNvSpPr>
          <p:nvPr>
            <p:ph type="body" idx="1"/>
          </p:nvPr>
        </p:nvSpPr>
        <p:spPr>
          <a:xfrm>
            <a:off x="3178175" y="16277793"/>
            <a:ext cx="34198227" cy="8401051"/>
          </a:xfrm>
        </p:spPr>
        <p:txBody>
          <a:bodyPr anchor="b"/>
          <a:lstStyle>
            <a:lvl1pPr marL="0" indent="0">
              <a:buNone/>
              <a:defRPr sz="2095"/>
            </a:lvl1pPr>
            <a:lvl2pPr marL="478940" indent="0">
              <a:buNone/>
              <a:defRPr sz="1886"/>
            </a:lvl2pPr>
            <a:lvl3pPr marL="957878" indent="0">
              <a:buNone/>
              <a:defRPr sz="1676"/>
            </a:lvl3pPr>
            <a:lvl4pPr marL="1436817" indent="0">
              <a:buNone/>
              <a:defRPr sz="1467"/>
            </a:lvl4pPr>
            <a:lvl5pPr marL="1915756" indent="0">
              <a:buNone/>
              <a:defRPr sz="1467"/>
            </a:lvl5pPr>
            <a:lvl6pPr marL="2394694" indent="0">
              <a:buNone/>
              <a:defRPr sz="1467"/>
            </a:lvl6pPr>
            <a:lvl7pPr marL="2873634" indent="0">
              <a:buNone/>
              <a:defRPr sz="1467"/>
            </a:lvl7pPr>
            <a:lvl8pPr marL="3352571" indent="0">
              <a:buNone/>
              <a:defRPr sz="1467"/>
            </a:lvl8pPr>
            <a:lvl9pPr marL="3831511" indent="0">
              <a:buNone/>
              <a:defRPr sz="1467"/>
            </a:lvl9pPr>
          </a:lstStyle>
          <a:p>
            <a:pPr lvl="0"/>
            <a:r>
              <a:rPr lang="en-US"/>
              <a:t>Click to edit Master text styles</a:t>
            </a:r>
          </a:p>
        </p:txBody>
      </p:sp>
      <p:sp>
        <p:nvSpPr>
          <p:cNvPr id="4" name="Rectangle 4">
            <a:extLst>
              <a:ext uri="{FF2B5EF4-FFF2-40B4-BE49-F238E27FC236}">
                <a16:creationId xmlns:a16="http://schemas.microsoft.com/office/drawing/2014/main" id="{AF09444A-C031-99C1-2DB7-3BB474F2A2E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47407E-4C45-5940-A08B-B94D46E3F3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13ED9C4-6B5F-152E-56B5-9214ADA066ED}"/>
              </a:ext>
            </a:extLst>
          </p:cNvPr>
          <p:cNvSpPr>
            <a:spLocks noGrp="1" noChangeArrowheads="1"/>
          </p:cNvSpPr>
          <p:nvPr>
            <p:ph type="sldNum" sz="quarter" idx="12"/>
          </p:nvPr>
        </p:nvSpPr>
        <p:spPr>
          <a:ln/>
        </p:spPr>
        <p:txBody>
          <a:bodyPr/>
          <a:lstStyle>
            <a:lvl1pPr>
              <a:defRPr/>
            </a:lvl1pPr>
          </a:lstStyle>
          <a:p>
            <a:fld id="{A164A1CF-7D43-5D4B-9F51-8C320B95C1C1}" type="slidenum">
              <a:rPr lang="en-US" altLang="en-US"/>
              <a:pPr/>
              <a:t>‹#›</a:t>
            </a:fld>
            <a:endParaRPr lang="en-US" altLang="en-US"/>
          </a:p>
        </p:txBody>
      </p:sp>
    </p:spTree>
    <p:extLst>
      <p:ext uri="{BB962C8B-B14F-4D97-AF65-F5344CB8AC3E}">
        <p14:creationId xmlns:p14="http://schemas.microsoft.com/office/powerpoint/2010/main" val="65596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12348" y="8961727"/>
            <a:ext cx="18024626" cy="25344077"/>
          </a:xfrm>
        </p:spPr>
        <p:txBody>
          <a:bodyPr/>
          <a:lstStyle>
            <a:lvl1pPr>
              <a:defRPr sz="2933"/>
            </a:lvl1pPr>
            <a:lvl2pPr>
              <a:defRPr sz="2514"/>
            </a:lvl2pPr>
            <a:lvl3pPr>
              <a:defRPr sz="2095"/>
            </a:lvl3pPr>
            <a:lvl4pPr>
              <a:defRPr sz="1886"/>
            </a:lvl4pPr>
            <a:lvl5pPr>
              <a:defRPr sz="1886"/>
            </a:lvl5pPr>
            <a:lvl6pPr>
              <a:defRPr sz="1886"/>
            </a:lvl6pPr>
            <a:lvl7pPr>
              <a:defRPr sz="1886"/>
            </a:lvl7pPr>
            <a:lvl8pPr>
              <a:defRPr sz="1886"/>
            </a:lvl8pPr>
            <a:lvl9pPr>
              <a:defRPr sz="18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196632" y="8961727"/>
            <a:ext cx="18024626" cy="25344077"/>
          </a:xfrm>
        </p:spPr>
        <p:txBody>
          <a:bodyPr/>
          <a:lstStyle>
            <a:lvl1pPr>
              <a:defRPr sz="2933"/>
            </a:lvl1pPr>
            <a:lvl2pPr>
              <a:defRPr sz="2514"/>
            </a:lvl2pPr>
            <a:lvl3pPr>
              <a:defRPr sz="2095"/>
            </a:lvl3pPr>
            <a:lvl4pPr>
              <a:defRPr sz="1886"/>
            </a:lvl4pPr>
            <a:lvl5pPr>
              <a:defRPr sz="1886"/>
            </a:lvl5pPr>
            <a:lvl6pPr>
              <a:defRPr sz="1886"/>
            </a:lvl6pPr>
            <a:lvl7pPr>
              <a:defRPr sz="1886"/>
            </a:lvl7pPr>
            <a:lvl8pPr>
              <a:defRPr sz="1886"/>
            </a:lvl8pPr>
            <a:lvl9pPr>
              <a:defRPr sz="18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A206026-4B0D-815F-6B17-FB9C8898E38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6CB58F9-2115-74B3-6DAA-5523D95F99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E55ADCE-3BAE-EA6B-15E6-19C48F1A7316}"/>
              </a:ext>
            </a:extLst>
          </p:cNvPr>
          <p:cNvSpPr>
            <a:spLocks noGrp="1" noChangeArrowheads="1"/>
          </p:cNvSpPr>
          <p:nvPr>
            <p:ph type="sldNum" sz="quarter" idx="12"/>
          </p:nvPr>
        </p:nvSpPr>
        <p:spPr>
          <a:ln/>
        </p:spPr>
        <p:txBody>
          <a:bodyPr/>
          <a:lstStyle>
            <a:lvl1pPr>
              <a:defRPr/>
            </a:lvl1pPr>
          </a:lstStyle>
          <a:p>
            <a:fld id="{B194C4E6-8208-A445-B8CC-D51A031DB015}" type="slidenum">
              <a:rPr lang="en-US" altLang="en-US"/>
              <a:pPr/>
              <a:t>‹#›</a:t>
            </a:fld>
            <a:endParaRPr lang="en-US" altLang="en-US"/>
          </a:p>
        </p:txBody>
      </p:sp>
    </p:spTree>
    <p:extLst>
      <p:ext uri="{BB962C8B-B14F-4D97-AF65-F5344CB8AC3E}">
        <p14:creationId xmlns:p14="http://schemas.microsoft.com/office/powerpoint/2010/main" val="2676092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2345" y="8596530"/>
            <a:ext cx="17776826" cy="3582267"/>
          </a:xfrm>
        </p:spPr>
        <p:txBody>
          <a:bodyPr anchor="b"/>
          <a:lstStyle>
            <a:lvl1pPr marL="0" indent="0">
              <a:buNone/>
              <a:defRPr sz="2514" b="1"/>
            </a:lvl1pPr>
            <a:lvl2pPr marL="478940" indent="0">
              <a:buNone/>
              <a:defRPr sz="2095" b="1"/>
            </a:lvl2pPr>
            <a:lvl3pPr marL="957878" indent="0">
              <a:buNone/>
              <a:defRPr sz="1886" b="1"/>
            </a:lvl3pPr>
            <a:lvl4pPr marL="1436817" indent="0">
              <a:buNone/>
              <a:defRPr sz="1676" b="1"/>
            </a:lvl4pPr>
            <a:lvl5pPr marL="1915756" indent="0">
              <a:buNone/>
              <a:defRPr sz="1676" b="1"/>
            </a:lvl5pPr>
            <a:lvl6pPr marL="2394694" indent="0">
              <a:buNone/>
              <a:defRPr sz="1676" b="1"/>
            </a:lvl6pPr>
            <a:lvl7pPr marL="2873634" indent="0">
              <a:buNone/>
              <a:defRPr sz="1676" b="1"/>
            </a:lvl7pPr>
            <a:lvl8pPr marL="3352571" indent="0">
              <a:buNone/>
              <a:defRPr sz="1676" b="1"/>
            </a:lvl8pPr>
            <a:lvl9pPr marL="3831511" indent="0">
              <a:buNone/>
              <a:defRPr sz="1676" b="1"/>
            </a:lvl9pPr>
          </a:lstStyle>
          <a:p>
            <a:pPr lvl="0"/>
            <a:r>
              <a:rPr lang="en-US"/>
              <a:t>Click to edit Master text styles</a:t>
            </a:r>
          </a:p>
        </p:txBody>
      </p:sp>
      <p:sp>
        <p:nvSpPr>
          <p:cNvPr id="4" name="Content Placeholder 3"/>
          <p:cNvSpPr>
            <a:spLocks noGrp="1"/>
          </p:cNvSpPr>
          <p:nvPr>
            <p:ph sz="half" idx="2"/>
          </p:nvPr>
        </p:nvSpPr>
        <p:spPr>
          <a:xfrm>
            <a:off x="2012345" y="12178797"/>
            <a:ext cx="17776826" cy="22127008"/>
          </a:xfrm>
        </p:spPr>
        <p:txBody>
          <a:bodyPr/>
          <a:lstStyle>
            <a:lvl1pPr>
              <a:defRPr sz="2514"/>
            </a:lvl1pPr>
            <a:lvl2pPr>
              <a:defRPr sz="2095"/>
            </a:lvl2pPr>
            <a:lvl3pPr>
              <a:defRPr sz="1886"/>
            </a:lvl3pPr>
            <a:lvl4pPr>
              <a:defRPr sz="1676"/>
            </a:lvl4pPr>
            <a:lvl5pPr>
              <a:defRPr sz="1676"/>
            </a:lvl5pPr>
            <a:lvl6pPr>
              <a:defRPr sz="1676"/>
            </a:lvl6pPr>
            <a:lvl7pPr>
              <a:defRPr sz="1676"/>
            </a:lvl7pPr>
            <a:lvl8pPr>
              <a:defRPr sz="1676"/>
            </a:lvl8pPr>
            <a:lvl9pPr>
              <a:defRPr sz="16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7779" y="8596530"/>
            <a:ext cx="17783477" cy="3582267"/>
          </a:xfrm>
        </p:spPr>
        <p:txBody>
          <a:bodyPr anchor="b"/>
          <a:lstStyle>
            <a:lvl1pPr marL="0" indent="0">
              <a:buNone/>
              <a:defRPr sz="2514" b="1"/>
            </a:lvl1pPr>
            <a:lvl2pPr marL="478940" indent="0">
              <a:buNone/>
              <a:defRPr sz="2095" b="1"/>
            </a:lvl2pPr>
            <a:lvl3pPr marL="957878" indent="0">
              <a:buNone/>
              <a:defRPr sz="1886" b="1"/>
            </a:lvl3pPr>
            <a:lvl4pPr marL="1436817" indent="0">
              <a:buNone/>
              <a:defRPr sz="1676" b="1"/>
            </a:lvl4pPr>
            <a:lvl5pPr marL="1915756" indent="0">
              <a:buNone/>
              <a:defRPr sz="1676" b="1"/>
            </a:lvl5pPr>
            <a:lvl6pPr marL="2394694" indent="0">
              <a:buNone/>
              <a:defRPr sz="1676" b="1"/>
            </a:lvl6pPr>
            <a:lvl7pPr marL="2873634" indent="0">
              <a:buNone/>
              <a:defRPr sz="1676" b="1"/>
            </a:lvl7pPr>
            <a:lvl8pPr marL="3352571" indent="0">
              <a:buNone/>
              <a:defRPr sz="1676" b="1"/>
            </a:lvl8pPr>
            <a:lvl9pPr marL="3831511" indent="0">
              <a:buNone/>
              <a:defRPr sz="1676" b="1"/>
            </a:lvl9pPr>
          </a:lstStyle>
          <a:p>
            <a:pPr lvl="0"/>
            <a:r>
              <a:rPr lang="en-US"/>
              <a:t>Click to edit Master text styles</a:t>
            </a:r>
          </a:p>
        </p:txBody>
      </p:sp>
      <p:sp>
        <p:nvSpPr>
          <p:cNvPr id="6" name="Content Placeholder 5"/>
          <p:cNvSpPr>
            <a:spLocks noGrp="1"/>
          </p:cNvSpPr>
          <p:nvPr>
            <p:ph sz="quarter" idx="4"/>
          </p:nvPr>
        </p:nvSpPr>
        <p:spPr>
          <a:xfrm>
            <a:off x="20437779" y="12178797"/>
            <a:ext cx="17783477" cy="22127008"/>
          </a:xfrm>
        </p:spPr>
        <p:txBody>
          <a:bodyPr/>
          <a:lstStyle>
            <a:lvl1pPr>
              <a:defRPr sz="2514"/>
            </a:lvl1pPr>
            <a:lvl2pPr>
              <a:defRPr sz="2095"/>
            </a:lvl2pPr>
            <a:lvl3pPr>
              <a:defRPr sz="1886"/>
            </a:lvl3pPr>
            <a:lvl4pPr>
              <a:defRPr sz="1676"/>
            </a:lvl4pPr>
            <a:lvl5pPr>
              <a:defRPr sz="1676"/>
            </a:lvl5pPr>
            <a:lvl6pPr>
              <a:defRPr sz="1676"/>
            </a:lvl6pPr>
            <a:lvl7pPr>
              <a:defRPr sz="1676"/>
            </a:lvl7pPr>
            <a:lvl8pPr>
              <a:defRPr sz="1676"/>
            </a:lvl8pPr>
            <a:lvl9pPr>
              <a:defRPr sz="16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900B49A-0486-DD86-7B36-01F063B96B9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3572D5F-1021-3C83-B775-49872E3801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CC6D2A2-2497-8CB7-10DF-F44844FA9524}"/>
              </a:ext>
            </a:extLst>
          </p:cNvPr>
          <p:cNvSpPr>
            <a:spLocks noGrp="1" noChangeArrowheads="1"/>
          </p:cNvSpPr>
          <p:nvPr>
            <p:ph type="sldNum" sz="quarter" idx="12"/>
          </p:nvPr>
        </p:nvSpPr>
        <p:spPr>
          <a:ln/>
        </p:spPr>
        <p:txBody>
          <a:bodyPr/>
          <a:lstStyle>
            <a:lvl1pPr>
              <a:defRPr/>
            </a:lvl1pPr>
          </a:lstStyle>
          <a:p>
            <a:fld id="{AE0ECC4C-65D7-0948-9E25-D94849C65E4F}" type="slidenum">
              <a:rPr lang="en-US" altLang="en-US"/>
              <a:pPr/>
              <a:t>‹#›</a:t>
            </a:fld>
            <a:endParaRPr lang="en-US" altLang="en-US"/>
          </a:p>
        </p:txBody>
      </p:sp>
    </p:spTree>
    <p:extLst>
      <p:ext uri="{BB962C8B-B14F-4D97-AF65-F5344CB8AC3E}">
        <p14:creationId xmlns:p14="http://schemas.microsoft.com/office/powerpoint/2010/main" val="3291638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932927C-6D7A-8CE5-B7A2-290D9CA0CC5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C582761-7FF9-0BA3-DBC8-D2F31DB21C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ABDD4DF-3F6A-B790-B94D-BE29F67497EC}"/>
              </a:ext>
            </a:extLst>
          </p:cNvPr>
          <p:cNvSpPr>
            <a:spLocks noGrp="1" noChangeArrowheads="1"/>
          </p:cNvSpPr>
          <p:nvPr>
            <p:ph type="sldNum" sz="quarter" idx="12"/>
          </p:nvPr>
        </p:nvSpPr>
        <p:spPr>
          <a:ln/>
        </p:spPr>
        <p:txBody>
          <a:bodyPr/>
          <a:lstStyle>
            <a:lvl1pPr>
              <a:defRPr/>
            </a:lvl1pPr>
          </a:lstStyle>
          <a:p>
            <a:fld id="{0367FB01-B230-104C-84F7-760DF4B467A4}" type="slidenum">
              <a:rPr lang="en-US" altLang="en-US"/>
              <a:pPr/>
              <a:t>‹#›</a:t>
            </a:fld>
            <a:endParaRPr lang="en-US" altLang="en-US"/>
          </a:p>
        </p:txBody>
      </p:sp>
    </p:spTree>
    <p:extLst>
      <p:ext uri="{BB962C8B-B14F-4D97-AF65-F5344CB8AC3E}">
        <p14:creationId xmlns:p14="http://schemas.microsoft.com/office/powerpoint/2010/main" val="2505613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AD61F99-8BEF-2F25-FAA0-3BA86083FD7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E6C05EF-970E-24EE-2BDB-2CC18FA8E0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058DE26-B62D-46B7-EAAC-3E6A11F6221F}"/>
              </a:ext>
            </a:extLst>
          </p:cNvPr>
          <p:cNvSpPr>
            <a:spLocks noGrp="1" noChangeArrowheads="1"/>
          </p:cNvSpPr>
          <p:nvPr>
            <p:ph type="sldNum" sz="quarter" idx="12"/>
          </p:nvPr>
        </p:nvSpPr>
        <p:spPr>
          <a:ln/>
        </p:spPr>
        <p:txBody>
          <a:bodyPr/>
          <a:lstStyle>
            <a:lvl1pPr>
              <a:defRPr/>
            </a:lvl1pPr>
          </a:lstStyle>
          <a:p>
            <a:fld id="{A2C7AE5F-7D8A-7A46-B2BA-3606C76E60C5}" type="slidenum">
              <a:rPr lang="en-US" altLang="en-US"/>
              <a:pPr/>
              <a:t>‹#›</a:t>
            </a:fld>
            <a:endParaRPr lang="en-US" altLang="en-US"/>
          </a:p>
        </p:txBody>
      </p:sp>
    </p:spTree>
    <p:extLst>
      <p:ext uri="{BB962C8B-B14F-4D97-AF65-F5344CB8AC3E}">
        <p14:creationId xmlns:p14="http://schemas.microsoft.com/office/powerpoint/2010/main" val="518272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2347" y="1528980"/>
            <a:ext cx="13236576" cy="6506875"/>
          </a:xfrm>
        </p:spPr>
        <p:txBody>
          <a:bodyPr anchor="b"/>
          <a:lstStyle>
            <a:lvl1pPr algn="l">
              <a:defRPr sz="2095" b="1"/>
            </a:lvl1pPr>
          </a:lstStyle>
          <a:p>
            <a:r>
              <a:rPr lang="en-US"/>
              <a:t>Click to edit Master title style</a:t>
            </a:r>
          </a:p>
        </p:txBody>
      </p:sp>
      <p:sp>
        <p:nvSpPr>
          <p:cNvPr id="3" name="Content Placeholder 2"/>
          <p:cNvSpPr>
            <a:spLocks noGrp="1"/>
          </p:cNvSpPr>
          <p:nvPr>
            <p:ph idx="1"/>
          </p:nvPr>
        </p:nvSpPr>
        <p:spPr>
          <a:xfrm>
            <a:off x="15729555" y="1528981"/>
            <a:ext cx="22491700" cy="32776824"/>
          </a:xfrm>
        </p:spPr>
        <p:txBody>
          <a:bodyPr/>
          <a:lstStyle>
            <a:lvl1pPr>
              <a:defRPr sz="3352"/>
            </a:lvl1pPr>
            <a:lvl2pPr>
              <a:defRPr sz="2933"/>
            </a:lvl2pPr>
            <a:lvl3pPr>
              <a:defRPr sz="2514"/>
            </a:lvl3pPr>
            <a:lvl4pPr>
              <a:defRPr sz="2095"/>
            </a:lvl4pPr>
            <a:lvl5pPr>
              <a:defRPr sz="2095"/>
            </a:lvl5pPr>
            <a:lvl6pPr>
              <a:defRPr sz="2095"/>
            </a:lvl6pPr>
            <a:lvl7pPr>
              <a:defRPr sz="2095"/>
            </a:lvl7pPr>
            <a:lvl8pPr>
              <a:defRPr sz="2095"/>
            </a:lvl8pPr>
            <a:lvl9pPr>
              <a:defRPr sz="20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2347" y="8035855"/>
            <a:ext cx="13236576" cy="26269951"/>
          </a:xfrm>
        </p:spPr>
        <p:txBody>
          <a:bodyPr/>
          <a:lstStyle>
            <a:lvl1pPr marL="0" indent="0">
              <a:buNone/>
              <a:defRPr sz="1467"/>
            </a:lvl1pPr>
            <a:lvl2pPr marL="478940" indent="0">
              <a:buNone/>
              <a:defRPr sz="1257"/>
            </a:lvl2pPr>
            <a:lvl3pPr marL="957878" indent="0">
              <a:buNone/>
              <a:defRPr sz="1048"/>
            </a:lvl3pPr>
            <a:lvl4pPr marL="1436817" indent="0">
              <a:buNone/>
              <a:defRPr sz="943"/>
            </a:lvl4pPr>
            <a:lvl5pPr marL="1915756" indent="0">
              <a:buNone/>
              <a:defRPr sz="943"/>
            </a:lvl5pPr>
            <a:lvl6pPr marL="2394694" indent="0">
              <a:buNone/>
              <a:defRPr sz="943"/>
            </a:lvl6pPr>
            <a:lvl7pPr marL="2873634" indent="0">
              <a:buNone/>
              <a:defRPr sz="943"/>
            </a:lvl7pPr>
            <a:lvl8pPr marL="3352571" indent="0">
              <a:buNone/>
              <a:defRPr sz="943"/>
            </a:lvl8pPr>
            <a:lvl9pPr marL="3831511" indent="0">
              <a:buNone/>
              <a:defRPr sz="943"/>
            </a:lvl9pPr>
          </a:lstStyle>
          <a:p>
            <a:pPr lvl="0"/>
            <a:r>
              <a:rPr lang="en-US"/>
              <a:t>Click to edit Master text styles</a:t>
            </a:r>
          </a:p>
        </p:txBody>
      </p:sp>
      <p:sp>
        <p:nvSpPr>
          <p:cNvPr id="5" name="Rectangle 4">
            <a:extLst>
              <a:ext uri="{FF2B5EF4-FFF2-40B4-BE49-F238E27FC236}">
                <a16:creationId xmlns:a16="http://schemas.microsoft.com/office/drawing/2014/main" id="{C6C82E5C-62AA-716F-0290-83D1417DD32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3C7693B-BD5F-7563-78A2-4FB19FCAE0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A3D5662-5A10-9310-DB73-500601C459DA}"/>
              </a:ext>
            </a:extLst>
          </p:cNvPr>
          <p:cNvSpPr>
            <a:spLocks noGrp="1" noChangeArrowheads="1"/>
          </p:cNvSpPr>
          <p:nvPr>
            <p:ph type="sldNum" sz="quarter" idx="12"/>
          </p:nvPr>
        </p:nvSpPr>
        <p:spPr>
          <a:ln/>
        </p:spPr>
        <p:txBody>
          <a:bodyPr/>
          <a:lstStyle>
            <a:lvl1pPr>
              <a:defRPr/>
            </a:lvl1pPr>
          </a:lstStyle>
          <a:p>
            <a:fld id="{8A1E45B0-9B4C-2440-94FF-AD8B969DFA6D}" type="slidenum">
              <a:rPr lang="en-US" altLang="en-US"/>
              <a:pPr/>
              <a:t>‹#›</a:t>
            </a:fld>
            <a:endParaRPr lang="en-US" altLang="en-US"/>
          </a:p>
        </p:txBody>
      </p:sp>
    </p:spTree>
    <p:extLst>
      <p:ext uri="{BB962C8B-B14F-4D97-AF65-F5344CB8AC3E}">
        <p14:creationId xmlns:p14="http://schemas.microsoft.com/office/powerpoint/2010/main" val="7246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400" y="26883666"/>
            <a:ext cx="24139828" cy="3173124"/>
          </a:xfrm>
        </p:spPr>
        <p:txBody>
          <a:bodyPr anchor="b"/>
          <a:lstStyle>
            <a:lvl1pPr algn="l">
              <a:defRPr sz="2095" b="1"/>
            </a:lvl1pPr>
          </a:lstStyle>
          <a:p>
            <a:r>
              <a:rPr lang="en-US"/>
              <a:t>Click to edit Master title style</a:t>
            </a:r>
          </a:p>
        </p:txBody>
      </p:sp>
      <p:sp>
        <p:nvSpPr>
          <p:cNvPr id="3" name="Picture Placeholder 2"/>
          <p:cNvSpPr>
            <a:spLocks noGrp="1"/>
          </p:cNvSpPr>
          <p:nvPr>
            <p:ph type="pic" idx="1"/>
          </p:nvPr>
        </p:nvSpPr>
        <p:spPr>
          <a:xfrm>
            <a:off x="7886400" y="3432249"/>
            <a:ext cx="24139828" cy="23042275"/>
          </a:xfrm>
        </p:spPr>
        <p:txBody>
          <a:bodyPr/>
          <a:lstStyle>
            <a:lvl1pPr marL="0" indent="0">
              <a:buNone/>
              <a:defRPr sz="3352"/>
            </a:lvl1pPr>
            <a:lvl2pPr marL="478940" indent="0">
              <a:buNone/>
              <a:defRPr sz="2933"/>
            </a:lvl2pPr>
            <a:lvl3pPr marL="957878" indent="0">
              <a:buNone/>
              <a:defRPr sz="2514"/>
            </a:lvl3pPr>
            <a:lvl4pPr marL="1436817" indent="0">
              <a:buNone/>
              <a:defRPr sz="2095"/>
            </a:lvl4pPr>
            <a:lvl5pPr marL="1915756" indent="0">
              <a:buNone/>
              <a:defRPr sz="2095"/>
            </a:lvl5pPr>
            <a:lvl6pPr marL="2394694" indent="0">
              <a:buNone/>
              <a:defRPr sz="2095"/>
            </a:lvl6pPr>
            <a:lvl7pPr marL="2873634" indent="0">
              <a:buNone/>
              <a:defRPr sz="2095"/>
            </a:lvl7pPr>
            <a:lvl8pPr marL="3352571" indent="0">
              <a:buNone/>
              <a:defRPr sz="2095"/>
            </a:lvl8pPr>
            <a:lvl9pPr marL="3831511" indent="0">
              <a:buNone/>
              <a:defRPr sz="2095"/>
            </a:lvl9pPr>
          </a:lstStyle>
          <a:p>
            <a:pPr lvl="0"/>
            <a:endParaRPr lang="en-US" noProof="0"/>
          </a:p>
        </p:txBody>
      </p:sp>
      <p:sp>
        <p:nvSpPr>
          <p:cNvPr id="4" name="Text Placeholder 3"/>
          <p:cNvSpPr>
            <a:spLocks noGrp="1"/>
          </p:cNvSpPr>
          <p:nvPr>
            <p:ph type="body" sz="half" idx="2"/>
          </p:nvPr>
        </p:nvSpPr>
        <p:spPr>
          <a:xfrm>
            <a:off x="7886400" y="30056788"/>
            <a:ext cx="24139828" cy="4508139"/>
          </a:xfrm>
        </p:spPr>
        <p:txBody>
          <a:bodyPr/>
          <a:lstStyle>
            <a:lvl1pPr marL="0" indent="0">
              <a:buNone/>
              <a:defRPr sz="1467"/>
            </a:lvl1pPr>
            <a:lvl2pPr marL="478940" indent="0">
              <a:buNone/>
              <a:defRPr sz="1257"/>
            </a:lvl2pPr>
            <a:lvl3pPr marL="957878" indent="0">
              <a:buNone/>
              <a:defRPr sz="1048"/>
            </a:lvl3pPr>
            <a:lvl4pPr marL="1436817" indent="0">
              <a:buNone/>
              <a:defRPr sz="943"/>
            </a:lvl4pPr>
            <a:lvl5pPr marL="1915756" indent="0">
              <a:buNone/>
              <a:defRPr sz="943"/>
            </a:lvl5pPr>
            <a:lvl6pPr marL="2394694" indent="0">
              <a:buNone/>
              <a:defRPr sz="943"/>
            </a:lvl6pPr>
            <a:lvl7pPr marL="2873634" indent="0">
              <a:buNone/>
              <a:defRPr sz="943"/>
            </a:lvl7pPr>
            <a:lvl8pPr marL="3352571" indent="0">
              <a:buNone/>
              <a:defRPr sz="943"/>
            </a:lvl8pPr>
            <a:lvl9pPr marL="3831511" indent="0">
              <a:buNone/>
              <a:defRPr sz="943"/>
            </a:lvl9pPr>
          </a:lstStyle>
          <a:p>
            <a:pPr lvl="0"/>
            <a:r>
              <a:rPr lang="en-US"/>
              <a:t>Click to edit Master text styles</a:t>
            </a:r>
          </a:p>
        </p:txBody>
      </p:sp>
      <p:sp>
        <p:nvSpPr>
          <p:cNvPr id="5" name="Rectangle 4">
            <a:extLst>
              <a:ext uri="{FF2B5EF4-FFF2-40B4-BE49-F238E27FC236}">
                <a16:creationId xmlns:a16="http://schemas.microsoft.com/office/drawing/2014/main" id="{90C90516-0FE5-01BA-02F3-35FE3DE8853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249B7F2-A0B5-1A57-6A89-E03D8D2BD9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F491D2F-3B24-C215-EE04-156743B652F8}"/>
              </a:ext>
            </a:extLst>
          </p:cNvPr>
          <p:cNvSpPr>
            <a:spLocks noGrp="1" noChangeArrowheads="1"/>
          </p:cNvSpPr>
          <p:nvPr>
            <p:ph type="sldNum" sz="quarter" idx="12"/>
          </p:nvPr>
        </p:nvSpPr>
        <p:spPr>
          <a:ln/>
        </p:spPr>
        <p:txBody>
          <a:bodyPr/>
          <a:lstStyle>
            <a:lvl1pPr>
              <a:defRPr/>
            </a:lvl1pPr>
          </a:lstStyle>
          <a:p>
            <a:fld id="{017FF89C-80FE-2449-A55A-6E33D5456F2B}" type="slidenum">
              <a:rPr lang="en-US" altLang="en-US"/>
              <a:pPr/>
              <a:t>‹#›</a:t>
            </a:fld>
            <a:endParaRPr lang="en-US" altLang="en-US"/>
          </a:p>
        </p:txBody>
      </p:sp>
    </p:spTree>
    <p:extLst>
      <p:ext uri="{BB962C8B-B14F-4D97-AF65-F5344CB8AC3E}">
        <p14:creationId xmlns:p14="http://schemas.microsoft.com/office/powerpoint/2010/main" val="3189657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D754068-E209-5A71-5F0D-7159DA1B35F9}"/>
              </a:ext>
            </a:extLst>
          </p:cNvPr>
          <p:cNvSpPr>
            <a:spLocks noGrp="1" noChangeArrowheads="1"/>
          </p:cNvSpPr>
          <p:nvPr>
            <p:ph type="title"/>
          </p:nvPr>
        </p:nvSpPr>
        <p:spPr bwMode="auto">
          <a:xfrm>
            <a:off x="2012347" y="1538072"/>
            <a:ext cx="36208910" cy="6400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465036" tIns="232518" rIns="465036" bIns="232518" numCol="1" anchor="ctr" anchorCtr="0" compatLnSpc="1">
            <a:prstTxWarp prst="textNoShape">
              <a:avLst/>
            </a:prstTxWarp>
          </a:bodyPr>
          <a:lstStyle/>
          <a:p>
            <a:pPr lvl="0"/>
            <a:r>
              <a:rPr lang="en-US"/>
              <a:t>Click to edit Master title style</a:t>
            </a:r>
          </a:p>
        </p:txBody>
      </p:sp>
      <p:sp>
        <p:nvSpPr>
          <p:cNvPr id="1027" name="Rectangle 3">
            <a:extLst>
              <a:ext uri="{FF2B5EF4-FFF2-40B4-BE49-F238E27FC236}">
                <a16:creationId xmlns:a16="http://schemas.microsoft.com/office/drawing/2014/main" id="{52371578-D133-6C27-4CFA-6319365FA415}"/>
              </a:ext>
            </a:extLst>
          </p:cNvPr>
          <p:cNvSpPr>
            <a:spLocks noGrp="1" noChangeArrowheads="1"/>
          </p:cNvSpPr>
          <p:nvPr>
            <p:ph type="body" idx="1"/>
          </p:nvPr>
        </p:nvSpPr>
        <p:spPr bwMode="auto">
          <a:xfrm>
            <a:off x="2012347" y="8961727"/>
            <a:ext cx="36208910" cy="253440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465036" tIns="232518" rIns="465036" bIns="2325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a:extLst>
              <a:ext uri="{FF2B5EF4-FFF2-40B4-BE49-F238E27FC236}">
                <a16:creationId xmlns:a16="http://schemas.microsoft.com/office/drawing/2014/main" id="{D6F4F73A-63DE-B5B9-1E33-463F65D12B26}"/>
              </a:ext>
            </a:extLst>
          </p:cNvPr>
          <p:cNvSpPr>
            <a:spLocks noGrp="1" noChangeArrowheads="1"/>
          </p:cNvSpPr>
          <p:nvPr>
            <p:ph type="dt" sz="half" idx="2"/>
          </p:nvPr>
        </p:nvSpPr>
        <p:spPr bwMode="auto">
          <a:xfrm>
            <a:off x="2012345" y="34972553"/>
            <a:ext cx="9386510" cy="266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465036" tIns="232518" rIns="465036" bIns="232518" numCol="1" anchor="t" anchorCtr="0" compatLnSpc="1">
            <a:prstTxWarp prst="textNoShape">
              <a:avLst/>
            </a:prstTxWarp>
          </a:bodyPr>
          <a:lstStyle>
            <a:lvl1pPr defTabSz="4870875">
              <a:defRPr sz="7438">
                <a:latin typeface="Arial" charset="0"/>
                <a:ea typeface="ＭＳ Ｐゴシック" charset="0"/>
                <a:cs typeface="+mn-cs"/>
              </a:defRPr>
            </a:lvl1pPr>
          </a:lstStyle>
          <a:p>
            <a:pPr>
              <a:defRPr/>
            </a:pPr>
            <a:endParaRPr lang="en-US"/>
          </a:p>
        </p:txBody>
      </p:sp>
      <p:sp>
        <p:nvSpPr>
          <p:cNvPr id="1029" name="Rectangle 5">
            <a:extLst>
              <a:ext uri="{FF2B5EF4-FFF2-40B4-BE49-F238E27FC236}">
                <a16:creationId xmlns:a16="http://schemas.microsoft.com/office/drawing/2014/main" id="{E9E66469-7108-1F02-10D2-E20FDEF1058A}"/>
              </a:ext>
            </a:extLst>
          </p:cNvPr>
          <p:cNvSpPr>
            <a:spLocks noGrp="1" noChangeArrowheads="1"/>
          </p:cNvSpPr>
          <p:nvPr>
            <p:ph type="ftr" sz="quarter" idx="3"/>
          </p:nvPr>
        </p:nvSpPr>
        <p:spPr bwMode="auto">
          <a:xfrm>
            <a:off x="13747147" y="34972553"/>
            <a:ext cx="12739310" cy="266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465036" tIns="232518" rIns="465036" bIns="232518" numCol="1" anchor="t" anchorCtr="0" compatLnSpc="1">
            <a:prstTxWarp prst="textNoShape">
              <a:avLst/>
            </a:prstTxWarp>
          </a:bodyPr>
          <a:lstStyle>
            <a:lvl1pPr algn="ctr" defTabSz="4870875">
              <a:defRPr sz="7438">
                <a:latin typeface="Arial" charset="0"/>
                <a:ea typeface="ＭＳ Ｐゴシック" charset="0"/>
                <a:cs typeface="+mn-cs"/>
              </a:defRPr>
            </a:lvl1pPr>
          </a:lstStyle>
          <a:p>
            <a:pPr>
              <a:defRPr/>
            </a:pPr>
            <a:endParaRPr lang="en-US"/>
          </a:p>
        </p:txBody>
      </p:sp>
      <p:sp>
        <p:nvSpPr>
          <p:cNvPr id="1030" name="Rectangle 6">
            <a:extLst>
              <a:ext uri="{FF2B5EF4-FFF2-40B4-BE49-F238E27FC236}">
                <a16:creationId xmlns:a16="http://schemas.microsoft.com/office/drawing/2014/main" id="{8DF83479-62FD-2BAB-ED67-67D151DC7DD5}"/>
              </a:ext>
            </a:extLst>
          </p:cNvPr>
          <p:cNvSpPr>
            <a:spLocks noGrp="1" noChangeArrowheads="1"/>
          </p:cNvSpPr>
          <p:nvPr>
            <p:ph type="sldNum" sz="quarter" idx="4"/>
          </p:nvPr>
        </p:nvSpPr>
        <p:spPr bwMode="auto">
          <a:xfrm>
            <a:off x="28834747" y="34972553"/>
            <a:ext cx="9386510" cy="266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465036" tIns="232518" rIns="465036" bIns="232518" numCol="1" anchor="t" anchorCtr="0" compatLnSpc="1">
            <a:prstTxWarp prst="textNoShape">
              <a:avLst/>
            </a:prstTxWarp>
          </a:bodyPr>
          <a:lstStyle>
            <a:lvl1pPr algn="r" defTabSz="4870875">
              <a:defRPr sz="7438"/>
            </a:lvl1pPr>
          </a:lstStyle>
          <a:p>
            <a:fld id="{29473E28-5B50-DD43-B25A-C6CB76D358F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70875" rtl="0" eaLnBrk="0" fontAlgn="base" hangingPunct="0">
        <a:spcBef>
          <a:spcPct val="0"/>
        </a:spcBef>
        <a:spcAft>
          <a:spcPct val="0"/>
        </a:spcAft>
        <a:defRPr sz="23466">
          <a:solidFill>
            <a:schemeClr val="tx2"/>
          </a:solidFill>
          <a:latin typeface="+mj-lt"/>
          <a:ea typeface="+mj-ea"/>
          <a:cs typeface="ＭＳ Ｐゴシック" charset="0"/>
        </a:defRPr>
      </a:lvl1pPr>
      <a:lvl2pPr algn="ctr" defTabSz="4870875" rtl="0" eaLnBrk="0" fontAlgn="base" hangingPunct="0">
        <a:spcBef>
          <a:spcPct val="0"/>
        </a:spcBef>
        <a:spcAft>
          <a:spcPct val="0"/>
        </a:spcAft>
        <a:defRPr sz="23466">
          <a:solidFill>
            <a:schemeClr val="tx2"/>
          </a:solidFill>
          <a:latin typeface="Arial" charset="0"/>
          <a:ea typeface="ＭＳ Ｐゴシック" charset="0"/>
          <a:cs typeface="ＭＳ Ｐゴシック" charset="0"/>
        </a:defRPr>
      </a:lvl2pPr>
      <a:lvl3pPr algn="ctr" defTabSz="4870875" rtl="0" eaLnBrk="0" fontAlgn="base" hangingPunct="0">
        <a:spcBef>
          <a:spcPct val="0"/>
        </a:spcBef>
        <a:spcAft>
          <a:spcPct val="0"/>
        </a:spcAft>
        <a:defRPr sz="23466">
          <a:solidFill>
            <a:schemeClr val="tx2"/>
          </a:solidFill>
          <a:latin typeface="Arial" charset="0"/>
          <a:ea typeface="ＭＳ Ｐゴシック" charset="0"/>
          <a:cs typeface="ＭＳ Ｐゴシック" charset="0"/>
        </a:defRPr>
      </a:lvl3pPr>
      <a:lvl4pPr algn="ctr" defTabSz="4870875" rtl="0" eaLnBrk="0" fontAlgn="base" hangingPunct="0">
        <a:spcBef>
          <a:spcPct val="0"/>
        </a:spcBef>
        <a:spcAft>
          <a:spcPct val="0"/>
        </a:spcAft>
        <a:defRPr sz="23466">
          <a:solidFill>
            <a:schemeClr val="tx2"/>
          </a:solidFill>
          <a:latin typeface="Arial" charset="0"/>
          <a:ea typeface="ＭＳ Ｐゴシック" charset="0"/>
          <a:cs typeface="ＭＳ Ｐゴシック" charset="0"/>
        </a:defRPr>
      </a:lvl4pPr>
      <a:lvl5pPr algn="ctr" defTabSz="4870875" rtl="0" eaLnBrk="0" fontAlgn="base" hangingPunct="0">
        <a:spcBef>
          <a:spcPct val="0"/>
        </a:spcBef>
        <a:spcAft>
          <a:spcPct val="0"/>
        </a:spcAft>
        <a:defRPr sz="23466">
          <a:solidFill>
            <a:schemeClr val="tx2"/>
          </a:solidFill>
          <a:latin typeface="Arial" charset="0"/>
          <a:ea typeface="ＭＳ Ｐゴシック" charset="0"/>
          <a:cs typeface="ＭＳ Ｐゴシック" charset="0"/>
        </a:defRPr>
      </a:lvl5pPr>
      <a:lvl6pPr marL="478940" algn="ctr" defTabSz="4870875" rtl="0" fontAlgn="base">
        <a:spcBef>
          <a:spcPct val="0"/>
        </a:spcBef>
        <a:spcAft>
          <a:spcPct val="0"/>
        </a:spcAft>
        <a:defRPr sz="23466">
          <a:solidFill>
            <a:schemeClr val="tx2"/>
          </a:solidFill>
          <a:latin typeface="Arial" charset="0"/>
          <a:ea typeface="ＭＳ Ｐゴシック" charset="0"/>
        </a:defRPr>
      </a:lvl6pPr>
      <a:lvl7pPr marL="957878" algn="ctr" defTabSz="4870875" rtl="0" fontAlgn="base">
        <a:spcBef>
          <a:spcPct val="0"/>
        </a:spcBef>
        <a:spcAft>
          <a:spcPct val="0"/>
        </a:spcAft>
        <a:defRPr sz="23466">
          <a:solidFill>
            <a:schemeClr val="tx2"/>
          </a:solidFill>
          <a:latin typeface="Arial" charset="0"/>
          <a:ea typeface="ＭＳ Ｐゴシック" charset="0"/>
        </a:defRPr>
      </a:lvl7pPr>
      <a:lvl8pPr marL="1436817" algn="ctr" defTabSz="4870875" rtl="0" fontAlgn="base">
        <a:spcBef>
          <a:spcPct val="0"/>
        </a:spcBef>
        <a:spcAft>
          <a:spcPct val="0"/>
        </a:spcAft>
        <a:defRPr sz="23466">
          <a:solidFill>
            <a:schemeClr val="tx2"/>
          </a:solidFill>
          <a:latin typeface="Arial" charset="0"/>
          <a:ea typeface="ＭＳ Ｐゴシック" charset="0"/>
        </a:defRPr>
      </a:lvl8pPr>
      <a:lvl9pPr marL="1915756" algn="ctr" defTabSz="4870875" rtl="0" fontAlgn="base">
        <a:spcBef>
          <a:spcPct val="0"/>
        </a:spcBef>
        <a:spcAft>
          <a:spcPct val="0"/>
        </a:spcAft>
        <a:defRPr sz="23466">
          <a:solidFill>
            <a:schemeClr val="tx2"/>
          </a:solidFill>
          <a:latin typeface="Arial" charset="0"/>
          <a:ea typeface="ＭＳ Ｐゴシック" charset="0"/>
        </a:defRPr>
      </a:lvl9pPr>
    </p:titleStyle>
    <p:bodyStyle>
      <a:lvl1pPr marL="1827618" indent="-1827618" algn="l" defTabSz="4870875" rtl="0" eaLnBrk="0" fontAlgn="base" hangingPunct="0">
        <a:spcBef>
          <a:spcPct val="20000"/>
        </a:spcBef>
        <a:spcAft>
          <a:spcPct val="0"/>
        </a:spcAft>
        <a:buChar char="•"/>
        <a:defRPr sz="17076">
          <a:solidFill>
            <a:schemeClr val="tx1"/>
          </a:solidFill>
          <a:latin typeface="+mn-lt"/>
          <a:ea typeface="+mn-ea"/>
          <a:cs typeface="ＭＳ Ｐゴシック" charset="0"/>
        </a:defRPr>
      </a:lvl1pPr>
      <a:lvl2pPr marL="3957897" indent="-1521630" algn="l" defTabSz="4870875" rtl="0" eaLnBrk="0" fontAlgn="base" hangingPunct="0">
        <a:spcBef>
          <a:spcPct val="20000"/>
        </a:spcBef>
        <a:spcAft>
          <a:spcPct val="0"/>
        </a:spcAft>
        <a:buChar char="–"/>
        <a:defRPr sz="14876">
          <a:solidFill>
            <a:schemeClr val="tx1"/>
          </a:solidFill>
          <a:latin typeface="+mn-lt"/>
          <a:ea typeface="+mn-ea"/>
        </a:defRPr>
      </a:lvl2pPr>
      <a:lvl3pPr marL="6089840" indent="-1218966" algn="l" defTabSz="4870875" rtl="0" eaLnBrk="0" fontAlgn="base" hangingPunct="0">
        <a:spcBef>
          <a:spcPct val="20000"/>
        </a:spcBef>
        <a:spcAft>
          <a:spcPct val="0"/>
        </a:spcAft>
        <a:buChar char="•"/>
        <a:defRPr sz="12781">
          <a:solidFill>
            <a:schemeClr val="tx1"/>
          </a:solidFill>
          <a:latin typeface="+mn-lt"/>
          <a:ea typeface="+mn-ea"/>
        </a:defRPr>
      </a:lvl3pPr>
      <a:lvl4pPr marL="8524445" indent="-1217303" algn="l" defTabSz="4870875" rtl="0" eaLnBrk="0" fontAlgn="base" hangingPunct="0">
        <a:spcBef>
          <a:spcPct val="20000"/>
        </a:spcBef>
        <a:spcAft>
          <a:spcPct val="0"/>
        </a:spcAft>
        <a:buChar char="–"/>
        <a:defRPr sz="10686">
          <a:solidFill>
            <a:schemeClr val="tx1"/>
          </a:solidFill>
          <a:latin typeface="+mn-lt"/>
          <a:ea typeface="+mn-ea"/>
        </a:defRPr>
      </a:lvl4pPr>
      <a:lvl5pPr marL="10960715" indent="-1217303" algn="l" defTabSz="4870875" rtl="0" eaLnBrk="0" fontAlgn="base" hangingPunct="0">
        <a:spcBef>
          <a:spcPct val="20000"/>
        </a:spcBef>
        <a:spcAft>
          <a:spcPct val="0"/>
        </a:spcAft>
        <a:buChar char="»"/>
        <a:defRPr sz="10686">
          <a:solidFill>
            <a:schemeClr val="tx1"/>
          </a:solidFill>
          <a:latin typeface="+mn-lt"/>
          <a:ea typeface="+mn-ea"/>
        </a:defRPr>
      </a:lvl5pPr>
      <a:lvl6pPr marL="11439653" indent="-1217303" algn="l" defTabSz="4870875" rtl="0" fontAlgn="base">
        <a:spcBef>
          <a:spcPct val="20000"/>
        </a:spcBef>
        <a:spcAft>
          <a:spcPct val="0"/>
        </a:spcAft>
        <a:buChar char="»"/>
        <a:defRPr sz="10686">
          <a:solidFill>
            <a:schemeClr val="tx1"/>
          </a:solidFill>
          <a:latin typeface="+mn-lt"/>
          <a:ea typeface="+mn-ea"/>
        </a:defRPr>
      </a:lvl6pPr>
      <a:lvl7pPr marL="11918590" indent="-1217303" algn="l" defTabSz="4870875" rtl="0" fontAlgn="base">
        <a:spcBef>
          <a:spcPct val="20000"/>
        </a:spcBef>
        <a:spcAft>
          <a:spcPct val="0"/>
        </a:spcAft>
        <a:buChar char="»"/>
        <a:defRPr sz="10686">
          <a:solidFill>
            <a:schemeClr val="tx1"/>
          </a:solidFill>
          <a:latin typeface="+mn-lt"/>
          <a:ea typeface="+mn-ea"/>
        </a:defRPr>
      </a:lvl7pPr>
      <a:lvl8pPr marL="12397531" indent="-1217303" algn="l" defTabSz="4870875" rtl="0" fontAlgn="base">
        <a:spcBef>
          <a:spcPct val="20000"/>
        </a:spcBef>
        <a:spcAft>
          <a:spcPct val="0"/>
        </a:spcAft>
        <a:buChar char="»"/>
        <a:defRPr sz="10686">
          <a:solidFill>
            <a:schemeClr val="tx1"/>
          </a:solidFill>
          <a:latin typeface="+mn-lt"/>
          <a:ea typeface="+mn-ea"/>
        </a:defRPr>
      </a:lvl8pPr>
      <a:lvl9pPr marL="12876470" indent="-1217303" algn="l" defTabSz="4870875" rtl="0" fontAlgn="base">
        <a:spcBef>
          <a:spcPct val="20000"/>
        </a:spcBef>
        <a:spcAft>
          <a:spcPct val="0"/>
        </a:spcAft>
        <a:buChar char="»"/>
        <a:defRPr sz="10686">
          <a:solidFill>
            <a:schemeClr val="tx1"/>
          </a:solidFill>
          <a:latin typeface="+mn-lt"/>
          <a:ea typeface="+mn-ea"/>
        </a:defRPr>
      </a:lvl9pPr>
    </p:bodyStyle>
    <p:otherStyle>
      <a:defPPr>
        <a:defRPr lang="en-US"/>
      </a:defPPr>
      <a:lvl1pPr marL="0" algn="l" defTabSz="478940" rtl="0" eaLnBrk="1" latinLnBrk="0" hangingPunct="1">
        <a:defRPr sz="1886" kern="1200">
          <a:solidFill>
            <a:schemeClr val="tx1"/>
          </a:solidFill>
          <a:latin typeface="+mn-lt"/>
          <a:ea typeface="+mn-ea"/>
          <a:cs typeface="+mn-cs"/>
        </a:defRPr>
      </a:lvl1pPr>
      <a:lvl2pPr marL="478940" algn="l" defTabSz="478940" rtl="0" eaLnBrk="1" latinLnBrk="0" hangingPunct="1">
        <a:defRPr sz="1886" kern="1200">
          <a:solidFill>
            <a:schemeClr val="tx1"/>
          </a:solidFill>
          <a:latin typeface="+mn-lt"/>
          <a:ea typeface="+mn-ea"/>
          <a:cs typeface="+mn-cs"/>
        </a:defRPr>
      </a:lvl2pPr>
      <a:lvl3pPr marL="957878" algn="l" defTabSz="478940" rtl="0" eaLnBrk="1" latinLnBrk="0" hangingPunct="1">
        <a:defRPr sz="1886" kern="1200">
          <a:solidFill>
            <a:schemeClr val="tx1"/>
          </a:solidFill>
          <a:latin typeface="+mn-lt"/>
          <a:ea typeface="+mn-ea"/>
          <a:cs typeface="+mn-cs"/>
        </a:defRPr>
      </a:lvl3pPr>
      <a:lvl4pPr marL="1436817" algn="l" defTabSz="478940" rtl="0" eaLnBrk="1" latinLnBrk="0" hangingPunct="1">
        <a:defRPr sz="1886" kern="1200">
          <a:solidFill>
            <a:schemeClr val="tx1"/>
          </a:solidFill>
          <a:latin typeface="+mn-lt"/>
          <a:ea typeface="+mn-ea"/>
          <a:cs typeface="+mn-cs"/>
        </a:defRPr>
      </a:lvl4pPr>
      <a:lvl5pPr marL="1915756" algn="l" defTabSz="478940" rtl="0" eaLnBrk="1" latinLnBrk="0" hangingPunct="1">
        <a:defRPr sz="1886" kern="1200">
          <a:solidFill>
            <a:schemeClr val="tx1"/>
          </a:solidFill>
          <a:latin typeface="+mn-lt"/>
          <a:ea typeface="+mn-ea"/>
          <a:cs typeface="+mn-cs"/>
        </a:defRPr>
      </a:lvl5pPr>
      <a:lvl6pPr marL="2394694" algn="l" defTabSz="478940" rtl="0" eaLnBrk="1" latinLnBrk="0" hangingPunct="1">
        <a:defRPr sz="1886" kern="1200">
          <a:solidFill>
            <a:schemeClr val="tx1"/>
          </a:solidFill>
          <a:latin typeface="+mn-lt"/>
          <a:ea typeface="+mn-ea"/>
          <a:cs typeface="+mn-cs"/>
        </a:defRPr>
      </a:lvl6pPr>
      <a:lvl7pPr marL="2873634" algn="l" defTabSz="478940" rtl="0" eaLnBrk="1" latinLnBrk="0" hangingPunct="1">
        <a:defRPr sz="1886" kern="1200">
          <a:solidFill>
            <a:schemeClr val="tx1"/>
          </a:solidFill>
          <a:latin typeface="+mn-lt"/>
          <a:ea typeface="+mn-ea"/>
          <a:cs typeface="+mn-cs"/>
        </a:defRPr>
      </a:lvl7pPr>
      <a:lvl8pPr marL="3352571" algn="l" defTabSz="478940" rtl="0" eaLnBrk="1" latinLnBrk="0" hangingPunct="1">
        <a:defRPr sz="1886" kern="1200">
          <a:solidFill>
            <a:schemeClr val="tx1"/>
          </a:solidFill>
          <a:latin typeface="+mn-lt"/>
          <a:ea typeface="+mn-ea"/>
          <a:cs typeface="+mn-cs"/>
        </a:defRPr>
      </a:lvl8pPr>
      <a:lvl9pPr marL="3831511" algn="l" defTabSz="478940" rtl="0" eaLnBrk="1" latinLnBrk="0" hangingPunct="1">
        <a:defRPr sz="18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64">
            <a:extLst>
              <a:ext uri="{FF2B5EF4-FFF2-40B4-BE49-F238E27FC236}">
                <a16:creationId xmlns:a16="http://schemas.microsoft.com/office/drawing/2014/main" id="{258E9981-0FEE-47AA-B945-F0EE53801EE9}"/>
              </a:ext>
            </a:extLst>
          </p:cNvPr>
          <p:cNvSpPr txBox="1">
            <a:spLocks noChangeArrowheads="1"/>
          </p:cNvSpPr>
          <p:nvPr/>
        </p:nvSpPr>
        <p:spPr bwMode="auto">
          <a:xfrm>
            <a:off x="15175747" y="15581845"/>
            <a:ext cx="10899926" cy="1492395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9638"/>
          </a:p>
          <a:p>
            <a:pPr eaLnBrk="1" hangingPunct="1"/>
            <a:endParaRPr lang="en-US" altLang="en-US" sz="9638"/>
          </a:p>
          <a:p>
            <a:pPr eaLnBrk="1" hangingPunct="1"/>
            <a:endParaRPr lang="en-US" altLang="en-US" sz="9638"/>
          </a:p>
          <a:p>
            <a:pPr eaLnBrk="1" hangingPunct="1"/>
            <a:endParaRPr lang="en-US" altLang="en-US" sz="9638"/>
          </a:p>
          <a:p>
            <a:pPr eaLnBrk="1" hangingPunct="1"/>
            <a:endParaRPr lang="en-US" altLang="en-US" sz="9638"/>
          </a:p>
          <a:p>
            <a:pPr eaLnBrk="1" hangingPunct="1"/>
            <a:endParaRPr lang="en-US" altLang="en-US" sz="9638"/>
          </a:p>
          <a:p>
            <a:pPr eaLnBrk="1" hangingPunct="1"/>
            <a:endParaRPr lang="en-US" altLang="en-US" sz="9638"/>
          </a:p>
          <a:p>
            <a:pPr eaLnBrk="1" hangingPunct="1"/>
            <a:endParaRPr lang="en-US" altLang="en-US" sz="9638"/>
          </a:p>
          <a:p>
            <a:pPr eaLnBrk="1" hangingPunct="1"/>
            <a:endParaRPr lang="en-US" altLang="en-US" sz="9638"/>
          </a:p>
          <a:p>
            <a:pPr eaLnBrk="1" hangingPunct="1"/>
            <a:endParaRPr lang="en-US" altLang="en-US" sz="9638"/>
          </a:p>
        </p:txBody>
      </p:sp>
      <p:sp>
        <p:nvSpPr>
          <p:cNvPr id="27611" name="Text Box 2011">
            <a:extLst>
              <a:ext uri="{FF2B5EF4-FFF2-40B4-BE49-F238E27FC236}">
                <a16:creationId xmlns:a16="http://schemas.microsoft.com/office/drawing/2014/main" id="{636CA7C8-89A0-38B6-DE6B-1AB33036D895}"/>
              </a:ext>
            </a:extLst>
          </p:cNvPr>
          <p:cNvSpPr txBox="1">
            <a:spLocks noChangeArrowheads="1"/>
          </p:cNvSpPr>
          <p:nvPr/>
        </p:nvSpPr>
        <p:spPr bwMode="auto">
          <a:xfrm>
            <a:off x="27321329" y="23652846"/>
            <a:ext cx="11315700" cy="71985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800100" indent="-800100">
              <a:defRPr>
                <a:solidFill>
                  <a:schemeClr val="tx1"/>
                </a:solidFill>
                <a:latin typeface="Arial" charset="0"/>
                <a:ea typeface="ＭＳ Ｐゴシック" charset="0"/>
              </a:defRPr>
            </a:lvl1pPr>
            <a:lvl2pPr marL="1257300" indent="-342900">
              <a:defRPr>
                <a:solidFill>
                  <a:schemeClr val="tx1"/>
                </a:solidFill>
                <a:latin typeface="Arial" charset="0"/>
                <a:ea typeface="ＭＳ Ｐゴシック" charset="0"/>
              </a:defRPr>
            </a:lvl2pPr>
            <a:lvl3pPr marL="1714500" indent="-342900">
              <a:defRPr>
                <a:solidFill>
                  <a:schemeClr val="tx1"/>
                </a:solidFill>
                <a:latin typeface="Arial" charset="0"/>
                <a:ea typeface="ＭＳ Ｐゴシック" charset="0"/>
              </a:defRPr>
            </a:lvl3pPr>
            <a:lvl4pPr marL="2171700" indent="-342900">
              <a:defRPr>
                <a:solidFill>
                  <a:schemeClr val="tx1"/>
                </a:solidFill>
                <a:latin typeface="Arial" charset="0"/>
                <a:ea typeface="ＭＳ Ｐゴシック" charset="0"/>
              </a:defRPr>
            </a:lvl4pPr>
            <a:lvl5pPr marL="2628900" indent="-342900">
              <a:defRPr>
                <a:solidFill>
                  <a:schemeClr val="tx1"/>
                </a:solidFill>
                <a:latin typeface="Arial" charset="0"/>
                <a:ea typeface="ＭＳ Ｐゴシック" charset="0"/>
              </a:defRPr>
            </a:lvl5pPr>
            <a:lvl6pPr marL="3086100" indent="-342900" fontAlgn="base">
              <a:spcBef>
                <a:spcPct val="0"/>
              </a:spcBef>
              <a:spcAft>
                <a:spcPct val="0"/>
              </a:spcAft>
              <a:defRPr>
                <a:solidFill>
                  <a:schemeClr val="tx1"/>
                </a:solidFill>
                <a:latin typeface="Arial" charset="0"/>
                <a:ea typeface="ＭＳ Ｐゴシック" charset="0"/>
              </a:defRPr>
            </a:lvl6pPr>
            <a:lvl7pPr marL="3543300" indent="-342900" fontAlgn="base">
              <a:spcBef>
                <a:spcPct val="0"/>
              </a:spcBef>
              <a:spcAft>
                <a:spcPct val="0"/>
              </a:spcAft>
              <a:defRPr>
                <a:solidFill>
                  <a:schemeClr val="tx1"/>
                </a:solidFill>
                <a:latin typeface="Arial" charset="0"/>
                <a:ea typeface="ＭＳ Ｐゴシック" charset="0"/>
              </a:defRPr>
            </a:lvl7pPr>
            <a:lvl8pPr marL="4000500" indent="-342900" fontAlgn="base">
              <a:spcBef>
                <a:spcPct val="0"/>
              </a:spcBef>
              <a:spcAft>
                <a:spcPct val="0"/>
              </a:spcAft>
              <a:defRPr>
                <a:solidFill>
                  <a:schemeClr val="tx1"/>
                </a:solidFill>
                <a:latin typeface="Arial" charset="0"/>
                <a:ea typeface="ＭＳ Ｐゴシック" charset="0"/>
              </a:defRPr>
            </a:lvl8pPr>
            <a:lvl9pPr marL="4457700" indent="-342900" fontAlgn="base">
              <a:spcBef>
                <a:spcPct val="0"/>
              </a:spcBef>
              <a:spcAft>
                <a:spcPct val="0"/>
              </a:spcAft>
              <a:defRPr>
                <a:solidFill>
                  <a:schemeClr val="tx1"/>
                </a:solidFill>
                <a:latin typeface="Arial" charset="0"/>
                <a:ea typeface="ＭＳ Ｐゴシック" charset="0"/>
              </a:defRPr>
            </a:lvl9pPr>
          </a:lstStyle>
          <a:p>
            <a:pPr algn="ctr">
              <a:defRPr/>
            </a:pPr>
            <a:r>
              <a:rPr lang="en-US" sz="2933" b="1" dirty="0"/>
              <a:t>Take-home message.</a:t>
            </a:r>
            <a:endParaRPr lang="en-US" sz="2933" dirty="0"/>
          </a:p>
          <a:p>
            <a:pPr algn="ctr">
              <a:defRPr/>
            </a:pPr>
            <a:endParaRPr lang="en-US" sz="2514" dirty="0"/>
          </a:p>
          <a:p>
            <a:pPr algn="just">
              <a:defRPr/>
            </a:pPr>
            <a:r>
              <a:rPr lang="en-US" sz="2514" dirty="0"/>
              <a:t>This conclusion is supported by the following data: </a:t>
            </a:r>
          </a:p>
          <a:p>
            <a:pPr algn="just">
              <a:defRPr/>
            </a:pPr>
            <a:endParaRPr lang="en-US" sz="2514" dirty="0"/>
          </a:p>
          <a:p>
            <a:pPr algn="just">
              <a:defRPr/>
            </a:pPr>
            <a:endParaRPr lang="en-US" sz="2514" dirty="0"/>
          </a:p>
          <a:p>
            <a:pPr marL="0" indent="0" algn="just">
              <a:spcBef>
                <a:spcPct val="20000"/>
              </a:spcBef>
              <a:defRPr/>
            </a:pPr>
            <a:r>
              <a:rPr lang="en-US" sz="2514" dirty="0"/>
              <a:t>1.</a:t>
            </a:r>
          </a:p>
          <a:p>
            <a:pPr marL="0" indent="0" algn="just">
              <a:spcBef>
                <a:spcPct val="20000"/>
              </a:spcBef>
              <a:defRPr/>
            </a:pPr>
            <a:r>
              <a:rPr lang="en-US" sz="2514" dirty="0"/>
              <a:t>2.</a:t>
            </a:r>
          </a:p>
          <a:p>
            <a:pPr marL="0" indent="0" algn="just">
              <a:spcBef>
                <a:spcPct val="20000"/>
              </a:spcBef>
              <a:defRPr/>
            </a:pPr>
            <a:r>
              <a:rPr lang="en-US" sz="2514" dirty="0"/>
              <a:t>3.</a:t>
            </a:r>
          </a:p>
          <a:p>
            <a:pPr marL="0" indent="0" algn="just">
              <a:spcBef>
                <a:spcPct val="20000"/>
              </a:spcBef>
              <a:defRPr/>
            </a:pPr>
            <a:r>
              <a:rPr lang="en-US" sz="2514" dirty="0"/>
              <a:t>4.</a:t>
            </a:r>
          </a:p>
          <a:p>
            <a:pPr marL="0" indent="0" algn="just">
              <a:spcBef>
                <a:spcPct val="20000"/>
              </a:spcBef>
              <a:defRPr/>
            </a:pPr>
            <a:r>
              <a:rPr lang="en-US" sz="2514" dirty="0"/>
              <a:t>5.</a:t>
            </a:r>
          </a:p>
          <a:p>
            <a:pPr marL="0" indent="0" algn="just">
              <a:spcBef>
                <a:spcPct val="20000"/>
              </a:spcBef>
              <a:defRPr/>
            </a:pPr>
            <a:r>
              <a:rPr lang="en-US" sz="2514" dirty="0"/>
              <a:t>6.</a:t>
            </a:r>
          </a:p>
          <a:p>
            <a:pPr marL="0" indent="0" algn="just">
              <a:spcBef>
                <a:spcPct val="20000"/>
              </a:spcBef>
              <a:defRPr/>
            </a:pPr>
            <a:r>
              <a:rPr lang="en-US" sz="2514" dirty="0"/>
              <a:t>7.</a:t>
            </a:r>
          </a:p>
          <a:p>
            <a:pPr marL="0" indent="0" algn="just">
              <a:spcBef>
                <a:spcPct val="20000"/>
              </a:spcBef>
              <a:defRPr/>
            </a:pPr>
            <a:r>
              <a:rPr lang="en-US" sz="2514" dirty="0"/>
              <a:t>8.</a:t>
            </a:r>
          </a:p>
          <a:p>
            <a:pPr marL="0" indent="0" algn="just">
              <a:spcBef>
                <a:spcPct val="20000"/>
              </a:spcBef>
              <a:defRPr/>
            </a:pPr>
            <a:endParaRPr lang="en-US" sz="2514" dirty="0"/>
          </a:p>
          <a:p>
            <a:pPr algn="just">
              <a:spcBef>
                <a:spcPct val="20000"/>
              </a:spcBef>
              <a:buFontTx/>
              <a:buAutoNum type="arabicPeriod"/>
              <a:defRPr/>
            </a:pPr>
            <a:endParaRPr lang="en-US" sz="2514" dirty="0"/>
          </a:p>
          <a:p>
            <a:pPr marL="0" indent="0" algn="just">
              <a:spcBef>
                <a:spcPct val="20000"/>
              </a:spcBef>
              <a:defRPr/>
            </a:pPr>
            <a:endParaRPr lang="en-US" sz="2514" b="1" dirty="0"/>
          </a:p>
        </p:txBody>
      </p:sp>
      <p:sp>
        <p:nvSpPr>
          <p:cNvPr id="2054" name="Text Box 6">
            <a:extLst>
              <a:ext uri="{FF2B5EF4-FFF2-40B4-BE49-F238E27FC236}">
                <a16:creationId xmlns:a16="http://schemas.microsoft.com/office/drawing/2014/main" id="{22753613-E71C-A603-ECF4-8CFFFE2E89AB}"/>
              </a:ext>
            </a:extLst>
          </p:cNvPr>
          <p:cNvSpPr txBox="1">
            <a:spLocks noChangeArrowheads="1"/>
          </p:cNvSpPr>
          <p:nvPr/>
        </p:nvSpPr>
        <p:spPr bwMode="auto">
          <a:xfrm>
            <a:off x="680206" y="2603048"/>
            <a:ext cx="40233600" cy="8660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5016500"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defTabSz="501650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defTabSz="50165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defTabSz="50165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defTabSz="50165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defTabSz="50165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defTabSz="50165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defTabSz="50165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defTabSz="50165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5028"/>
              <a:t>First author M. Name</a:t>
            </a:r>
            <a:r>
              <a:rPr lang="en-US" altLang="en-US" sz="5028" baseline="30000"/>
              <a:t>1</a:t>
            </a:r>
            <a:r>
              <a:rPr lang="en-US" altLang="en-US" sz="5028"/>
              <a:t>, other authors with same style, font size ~ 48pt…and Last M. Author</a:t>
            </a:r>
            <a:r>
              <a:rPr lang="en-US" altLang="en-US" sz="5028" baseline="30000"/>
              <a:t>2</a:t>
            </a:r>
            <a:r>
              <a:rPr lang="en-US" altLang="en-US" sz="5028"/>
              <a:t>*</a:t>
            </a:r>
          </a:p>
        </p:txBody>
      </p:sp>
      <p:sp>
        <p:nvSpPr>
          <p:cNvPr id="2058" name="Rectangle 10">
            <a:extLst>
              <a:ext uri="{FF2B5EF4-FFF2-40B4-BE49-F238E27FC236}">
                <a16:creationId xmlns:a16="http://schemas.microsoft.com/office/drawing/2014/main" id="{E0BB2820-26B8-4008-5C89-0F7B85C86C53}"/>
              </a:ext>
            </a:extLst>
          </p:cNvPr>
          <p:cNvSpPr>
            <a:spLocks noChangeArrowheads="1"/>
          </p:cNvSpPr>
          <p:nvPr/>
        </p:nvSpPr>
        <p:spPr bwMode="auto">
          <a:xfrm>
            <a:off x="2225222" y="5812823"/>
            <a:ext cx="12082387" cy="80163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defTabSz="5255021">
              <a:defRPr/>
            </a:pPr>
            <a:r>
              <a:rPr lang="en-US" sz="4609" b="1" u="sng" dirty="0">
                <a:latin typeface="Arial" charset="0"/>
                <a:ea typeface="ＭＳ Ｐゴシック" charset="0"/>
              </a:rPr>
              <a:t>INTRODUCTION</a:t>
            </a:r>
          </a:p>
        </p:txBody>
      </p:sp>
      <p:sp>
        <p:nvSpPr>
          <p:cNvPr id="2101" name="Text Box 53">
            <a:extLst>
              <a:ext uri="{FF2B5EF4-FFF2-40B4-BE49-F238E27FC236}">
                <a16:creationId xmlns:a16="http://schemas.microsoft.com/office/drawing/2014/main" id="{269994A1-1E6B-5054-4BD3-C751FDFC7667}"/>
              </a:ext>
            </a:extLst>
          </p:cNvPr>
          <p:cNvSpPr txBox="1">
            <a:spLocks noChangeArrowheads="1"/>
          </p:cNvSpPr>
          <p:nvPr/>
        </p:nvSpPr>
        <p:spPr bwMode="auto">
          <a:xfrm>
            <a:off x="2527905" y="37496448"/>
            <a:ext cx="11275786" cy="9629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5016500"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defTabSz="501650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defTabSz="50165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defTabSz="50165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defTabSz="50165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defTabSz="50165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defTabSz="50165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defTabSz="50165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defTabSz="50165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algn="just" eaLnBrk="1" hangingPunct="1">
              <a:spcBef>
                <a:spcPct val="50000"/>
              </a:spcBef>
            </a:pPr>
            <a:r>
              <a:rPr lang="en-US" altLang="en-US" sz="1886" b="1"/>
              <a:t>Figure 2.  Legend</a:t>
            </a:r>
            <a:r>
              <a:rPr lang="en-US" altLang="en-US" sz="1886"/>
              <a:t>.   The legend should provide sufficient detail for the reader to understand what you did, how you did it, and be able to make sense of the data presented, without the need for someone to walk them through the results.  N=#; Student T-test,*  P&lt;0.001 vs controls. </a:t>
            </a:r>
          </a:p>
        </p:txBody>
      </p:sp>
      <p:sp>
        <p:nvSpPr>
          <p:cNvPr id="2138" name="Text Box 90">
            <a:extLst>
              <a:ext uri="{FF2B5EF4-FFF2-40B4-BE49-F238E27FC236}">
                <a16:creationId xmlns:a16="http://schemas.microsoft.com/office/drawing/2014/main" id="{02FA5265-36FA-581E-7FD3-9DC33FBC07AB}"/>
              </a:ext>
            </a:extLst>
          </p:cNvPr>
          <p:cNvSpPr txBox="1">
            <a:spLocks noChangeArrowheads="1"/>
          </p:cNvSpPr>
          <p:nvPr/>
        </p:nvSpPr>
        <p:spPr bwMode="auto">
          <a:xfrm>
            <a:off x="27432759" y="22748120"/>
            <a:ext cx="11092845" cy="8660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5016500">
              <a:defRPr>
                <a:solidFill>
                  <a:schemeClr val="tx1"/>
                </a:solidFill>
                <a:latin typeface="Arial" charset="0"/>
                <a:ea typeface="ＭＳ Ｐゴシック" charset="0"/>
              </a:defRPr>
            </a:lvl1pPr>
            <a:lvl2pPr defTabSz="5016500">
              <a:defRPr>
                <a:solidFill>
                  <a:schemeClr val="tx1"/>
                </a:solidFill>
                <a:latin typeface="Arial" charset="0"/>
                <a:ea typeface="ＭＳ Ｐゴシック" charset="0"/>
              </a:defRPr>
            </a:lvl2pPr>
            <a:lvl3pPr defTabSz="5016500">
              <a:defRPr>
                <a:solidFill>
                  <a:schemeClr val="tx1"/>
                </a:solidFill>
                <a:latin typeface="Arial" charset="0"/>
                <a:ea typeface="ＭＳ Ｐゴシック" charset="0"/>
              </a:defRPr>
            </a:lvl3pPr>
            <a:lvl4pPr defTabSz="5016500">
              <a:defRPr>
                <a:solidFill>
                  <a:schemeClr val="tx1"/>
                </a:solidFill>
                <a:latin typeface="Arial" charset="0"/>
                <a:ea typeface="ＭＳ Ｐゴシック" charset="0"/>
              </a:defRPr>
            </a:lvl4pPr>
            <a:lvl5pPr defTabSz="5016500">
              <a:defRPr>
                <a:solidFill>
                  <a:schemeClr val="tx1"/>
                </a:solidFill>
                <a:latin typeface="Arial" charset="0"/>
                <a:ea typeface="ＭＳ Ｐゴシック" charset="0"/>
              </a:defRPr>
            </a:lvl5pPr>
            <a:lvl6pPr defTabSz="5016500" fontAlgn="base">
              <a:spcBef>
                <a:spcPct val="0"/>
              </a:spcBef>
              <a:spcAft>
                <a:spcPct val="0"/>
              </a:spcAft>
              <a:defRPr>
                <a:solidFill>
                  <a:schemeClr val="tx1"/>
                </a:solidFill>
                <a:latin typeface="Arial" charset="0"/>
                <a:ea typeface="ＭＳ Ｐゴシック" charset="0"/>
              </a:defRPr>
            </a:lvl6pPr>
            <a:lvl7pPr defTabSz="5016500" fontAlgn="base">
              <a:spcBef>
                <a:spcPct val="0"/>
              </a:spcBef>
              <a:spcAft>
                <a:spcPct val="0"/>
              </a:spcAft>
              <a:defRPr>
                <a:solidFill>
                  <a:schemeClr val="tx1"/>
                </a:solidFill>
                <a:latin typeface="Arial" charset="0"/>
                <a:ea typeface="ＭＳ Ｐゴシック" charset="0"/>
              </a:defRPr>
            </a:lvl7pPr>
            <a:lvl8pPr defTabSz="5016500" fontAlgn="base">
              <a:spcBef>
                <a:spcPct val="0"/>
              </a:spcBef>
              <a:spcAft>
                <a:spcPct val="0"/>
              </a:spcAft>
              <a:defRPr>
                <a:solidFill>
                  <a:schemeClr val="tx1"/>
                </a:solidFill>
                <a:latin typeface="Arial" charset="0"/>
                <a:ea typeface="ＭＳ Ｐゴシック" charset="0"/>
              </a:defRPr>
            </a:lvl8pPr>
            <a:lvl9pPr defTabSz="5016500"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5028" b="1" u="sng" dirty="0"/>
              <a:t>CONCLUSIONS</a:t>
            </a:r>
          </a:p>
        </p:txBody>
      </p:sp>
      <p:sp>
        <p:nvSpPr>
          <p:cNvPr id="2140" name="Text Box 92">
            <a:extLst>
              <a:ext uri="{FF2B5EF4-FFF2-40B4-BE49-F238E27FC236}">
                <a16:creationId xmlns:a16="http://schemas.microsoft.com/office/drawing/2014/main" id="{3CD8C7FC-95FA-0C52-6AB2-583AA8A0FC67}"/>
              </a:ext>
            </a:extLst>
          </p:cNvPr>
          <p:cNvSpPr txBox="1">
            <a:spLocks noChangeArrowheads="1"/>
          </p:cNvSpPr>
          <p:nvPr/>
        </p:nvSpPr>
        <p:spPr bwMode="auto">
          <a:xfrm>
            <a:off x="27369134" y="37307443"/>
            <a:ext cx="11503629" cy="112389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5016500">
              <a:defRPr>
                <a:solidFill>
                  <a:schemeClr val="tx1"/>
                </a:solidFill>
                <a:latin typeface="Arial" charset="0"/>
                <a:ea typeface="ＭＳ Ｐゴシック" charset="0"/>
              </a:defRPr>
            </a:lvl1pPr>
            <a:lvl2pPr defTabSz="5016500">
              <a:defRPr>
                <a:solidFill>
                  <a:schemeClr val="tx1"/>
                </a:solidFill>
                <a:latin typeface="Arial" charset="0"/>
                <a:ea typeface="ＭＳ Ｐゴシック" charset="0"/>
              </a:defRPr>
            </a:lvl2pPr>
            <a:lvl3pPr defTabSz="5016500">
              <a:defRPr>
                <a:solidFill>
                  <a:schemeClr val="tx1"/>
                </a:solidFill>
                <a:latin typeface="Arial" charset="0"/>
                <a:ea typeface="ＭＳ Ｐゴシック" charset="0"/>
              </a:defRPr>
            </a:lvl3pPr>
            <a:lvl4pPr defTabSz="5016500">
              <a:defRPr>
                <a:solidFill>
                  <a:schemeClr val="tx1"/>
                </a:solidFill>
                <a:latin typeface="Arial" charset="0"/>
                <a:ea typeface="ＭＳ Ｐゴシック" charset="0"/>
              </a:defRPr>
            </a:lvl4pPr>
            <a:lvl5pPr defTabSz="5016500">
              <a:defRPr>
                <a:solidFill>
                  <a:schemeClr val="tx1"/>
                </a:solidFill>
                <a:latin typeface="Arial" charset="0"/>
                <a:ea typeface="ＭＳ Ｐゴシック" charset="0"/>
              </a:defRPr>
            </a:lvl5pPr>
            <a:lvl6pPr defTabSz="5016500" fontAlgn="base">
              <a:spcBef>
                <a:spcPct val="0"/>
              </a:spcBef>
              <a:spcAft>
                <a:spcPct val="0"/>
              </a:spcAft>
              <a:defRPr>
                <a:solidFill>
                  <a:schemeClr val="tx1"/>
                </a:solidFill>
                <a:latin typeface="Arial" charset="0"/>
                <a:ea typeface="ＭＳ Ｐゴシック" charset="0"/>
              </a:defRPr>
            </a:lvl6pPr>
            <a:lvl7pPr defTabSz="5016500" fontAlgn="base">
              <a:spcBef>
                <a:spcPct val="0"/>
              </a:spcBef>
              <a:spcAft>
                <a:spcPct val="0"/>
              </a:spcAft>
              <a:defRPr>
                <a:solidFill>
                  <a:schemeClr val="tx1"/>
                </a:solidFill>
                <a:latin typeface="Arial" charset="0"/>
                <a:ea typeface="ＭＳ Ｐゴシック" charset="0"/>
              </a:defRPr>
            </a:lvl7pPr>
            <a:lvl8pPr defTabSz="5016500" fontAlgn="base">
              <a:spcBef>
                <a:spcPct val="0"/>
              </a:spcBef>
              <a:spcAft>
                <a:spcPct val="0"/>
              </a:spcAft>
              <a:defRPr>
                <a:solidFill>
                  <a:schemeClr val="tx1"/>
                </a:solidFill>
                <a:latin typeface="Arial" charset="0"/>
                <a:ea typeface="ＭＳ Ｐゴシック" charset="0"/>
              </a:defRPr>
            </a:lvl8pPr>
            <a:lvl9pPr defTabSz="5016500" fontAlgn="base">
              <a:spcBef>
                <a:spcPct val="0"/>
              </a:spcBef>
              <a:spcAft>
                <a:spcPct val="0"/>
              </a:spcAft>
              <a:defRPr>
                <a:solidFill>
                  <a:schemeClr val="tx1"/>
                </a:solidFill>
                <a:latin typeface="Arial" charset="0"/>
                <a:ea typeface="ＭＳ Ｐゴシック" charset="0"/>
              </a:defRPr>
            </a:lvl9pPr>
          </a:lstStyle>
          <a:p>
            <a:pPr algn="just">
              <a:spcBef>
                <a:spcPct val="50000"/>
              </a:spcBef>
              <a:defRPr/>
            </a:pPr>
            <a:endParaRPr lang="en-US" sz="1676" dirty="0"/>
          </a:p>
          <a:p>
            <a:pPr algn="just">
              <a:spcBef>
                <a:spcPct val="50000"/>
              </a:spcBef>
              <a:defRPr/>
            </a:pPr>
            <a:endParaRPr lang="en-US" sz="1676" dirty="0"/>
          </a:p>
          <a:p>
            <a:pPr algn="just">
              <a:spcBef>
                <a:spcPct val="50000"/>
              </a:spcBef>
              <a:defRPr/>
            </a:pPr>
            <a:endParaRPr lang="en-US" sz="1676" dirty="0"/>
          </a:p>
        </p:txBody>
      </p:sp>
      <p:sp>
        <p:nvSpPr>
          <p:cNvPr id="2148" name="Text Box 100">
            <a:extLst>
              <a:ext uri="{FF2B5EF4-FFF2-40B4-BE49-F238E27FC236}">
                <a16:creationId xmlns:a16="http://schemas.microsoft.com/office/drawing/2014/main" id="{0E956681-84A5-FE40-7ECC-08164647F417}"/>
              </a:ext>
            </a:extLst>
          </p:cNvPr>
          <p:cNvSpPr txBox="1">
            <a:spLocks noChangeArrowheads="1"/>
          </p:cNvSpPr>
          <p:nvPr/>
        </p:nvSpPr>
        <p:spPr bwMode="auto">
          <a:xfrm>
            <a:off x="15007774" y="12323841"/>
            <a:ext cx="11180990" cy="3825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5016500">
              <a:defRPr>
                <a:solidFill>
                  <a:schemeClr val="tx1"/>
                </a:solidFill>
                <a:latin typeface="Arial" charset="0"/>
                <a:ea typeface="ＭＳ Ｐゴシック" charset="0"/>
              </a:defRPr>
            </a:lvl1pPr>
            <a:lvl2pPr defTabSz="5016500">
              <a:defRPr>
                <a:solidFill>
                  <a:schemeClr val="tx1"/>
                </a:solidFill>
                <a:latin typeface="Arial" charset="0"/>
                <a:ea typeface="ＭＳ Ｐゴシック" charset="0"/>
              </a:defRPr>
            </a:lvl2pPr>
            <a:lvl3pPr defTabSz="5016500">
              <a:defRPr>
                <a:solidFill>
                  <a:schemeClr val="tx1"/>
                </a:solidFill>
                <a:latin typeface="Arial" charset="0"/>
                <a:ea typeface="ＭＳ Ｐゴシック" charset="0"/>
              </a:defRPr>
            </a:lvl3pPr>
            <a:lvl4pPr defTabSz="5016500">
              <a:defRPr>
                <a:solidFill>
                  <a:schemeClr val="tx1"/>
                </a:solidFill>
                <a:latin typeface="Arial" charset="0"/>
                <a:ea typeface="ＭＳ Ｐゴシック" charset="0"/>
              </a:defRPr>
            </a:lvl4pPr>
            <a:lvl5pPr defTabSz="5016500">
              <a:defRPr>
                <a:solidFill>
                  <a:schemeClr val="tx1"/>
                </a:solidFill>
                <a:latin typeface="Arial" charset="0"/>
                <a:ea typeface="ＭＳ Ｐゴシック" charset="0"/>
              </a:defRPr>
            </a:lvl5pPr>
            <a:lvl6pPr defTabSz="5016500" fontAlgn="base">
              <a:spcBef>
                <a:spcPct val="0"/>
              </a:spcBef>
              <a:spcAft>
                <a:spcPct val="0"/>
              </a:spcAft>
              <a:defRPr>
                <a:solidFill>
                  <a:schemeClr val="tx1"/>
                </a:solidFill>
                <a:latin typeface="Arial" charset="0"/>
                <a:ea typeface="ＭＳ Ｐゴシック" charset="0"/>
              </a:defRPr>
            </a:lvl6pPr>
            <a:lvl7pPr defTabSz="5016500" fontAlgn="base">
              <a:spcBef>
                <a:spcPct val="0"/>
              </a:spcBef>
              <a:spcAft>
                <a:spcPct val="0"/>
              </a:spcAft>
              <a:defRPr>
                <a:solidFill>
                  <a:schemeClr val="tx1"/>
                </a:solidFill>
                <a:latin typeface="Arial" charset="0"/>
                <a:ea typeface="ＭＳ Ｐゴシック" charset="0"/>
              </a:defRPr>
            </a:lvl7pPr>
            <a:lvl8pPr defTabSz="5016500" fontAlgn="base">
              <a:spcBef>
                <a:spcPct val="0"/>
              </a:spcBef>
              <a:spcAft>
                <a:spcPct val="0"/>
              </a:spcAft>
              <a:defRPr>
                <a:solidFill>
                  <a:schemeClr val="tx1"/>
                </a:solidFill>
                <a:latin typeface="Arial" charset="0"/>
                <a:ea typeface="ＭＳ Ｐゴシック" charset="0"/>
              </a:defRPr>
            </a:lvl8pPr>
            <a:lvl9pPr defTabSz="5016500" fontAlgn="base">
              <a:spcBef>
                <a:spcPct val="0"/>
              </a:spcBef>
              <a:spcAft>
                <a:spcPct val="0"/>
              </a:spcAft>
              <a:defRPr>
                <a:solidFill>
                  <a:schemeClr val="tx1"/>
                </a:solidFill>
                <a:latin typeface="Arial" charset="0"/>
                <a:ea typeface="ＭＳ Ｐゴシック" charset="0"/>
              </a:defRPr>
            </a:lvl9pPr>
          </a:lstStyle>
          <a:p>
            <a:pPr algn="just">
              <a:spcBef>
                <a:spcPct val="50000"/>
              </a:spcBef>
              <a:defRPr/>
            </a:pPr>
            <a:r>
              <a:rPr lang="en-US" sz="1886" b="1" dirty="0"/>
              <a:t>Figure 3.  </a:t>
            </a:r>
            <a:r>
              <a:rPr lang="en-US" sz="1886" dirty="0"/>
              <a:t>Figure legend.  </a:t>
            </a:r>
          </a:p>
        </p:txBody>
      </p:sp>
      <p:sp>
        <p:nvSpPr>
          <p:cNvPr id="2149" name="Text Box 101">
            <a:extLst>
              <a:ext uri="{FF2B5EF4-FFF2-40B4-BE49-F238E27FC236}">
                <a16:creationId xmlns:a16="http://schemas.microsoft.com/office/drawing/2014/main" id="{50E0FB70-B9C4-6AF2-E0E5-5F5003BAC294}"/>
              </a:ext>
            </a:extLst>
          </p:cNvPr>
          <p:cNvSpPr txBox="1">
            <a:spLocks noChangeArrowheads="1"/>
          </p:cNvSpPr>
          <p:nvPr/>
        </p:nvSpPr>
        <p:spPr bwMode="auto">
          <a:xfrm>
            <a:off x="27427766" y="36274625"/>
            <a:ext cx="11101161" cy="737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5016500">
              <a:defRPr>
                <a:solidFill>
                  <a:schemeClr val="tx1"/>
                </a:solidFill>
                <a:latin typeface="Arial" charset="0"/>
                <a:ea typeface="ＭＳ Ｐゴシック" charset="0"/>
              </a:defRPr>
            </a:lvl1pPr>
            <a:lvl2pPr defTabSz="5016500">
              <a:defRPr>
                <a:solidFill>
                  <a:schemeClr val="tx1"/>
                </a:solidFill>
                <a:latin typeface="Arial" charset="0"/>
                <a:ea typeface="ＭＳ Ｐゴシック" charset="0"/>
              </a:defRPr>
            </a:lvl2pPr>
            <a:lvl3pPr defTabSz="5016500">
              <a:defRPr>
                <a:solidFill>
                  <a:schemeClr val="tx1"/>
                </a:solidFill>
                <a:latin typeface="Arial" charset="0"/>
                <a:ea typeface="ＭＳ Ｐゴシック" charset="0"/>
              </a:defRPr>
            </a:lvl3pPr>
            <a:lvl4pPr defTabSz="5016500">
              <a:defRPr>
                <a:solidFill>
                  <a:schemeClr val="tx1"/>
                </a:solidFill>
                <a:latin typeface="Arial" charset="0"/>
                <a:ea typeface="ＭＳ Ｐゴシック" charset="0"/>
              </a:defRPr>
            </a:lvl4pPr>
            <a:lvl5pPr defTabSz="5016500">
              <a:defRPr>
                <a:solidFill>
                  <a:schemeClr val="tx1"/>
                </a:solidFill>
                <a:latin typeface="Arial" charset="0"/>
                <a:ea typeface="ＭＳ Ｐゴシック" charset="0"/>
              </a:defRPr>
            </a:lvl5pPr>
            <a:lvl6pPr defTabSz="5016500" fontAlgn="base">
              <a:spcBef>
                <a:spcPct val="0"/>
              </a:spcBef>
              <a:spcAft>
                <a:spcPct val="0"/>
              </a:spcAft>
              <a:defRPr>
                <a:solidFill>
                  <a:schemeClr val="tx1"/>
                </a:solidFill>
                <a:latin typeface="Arial" charset="0"/>
                <a:ea typeface="ＭＳ Ｐゴシック" charset="0"/>
              </a:defRPr>
            </a:lvl6pPr>
            <a:lvl7pPr defTabSz="5016500" fontAlgn="base">
              <a:spcBef>
                <a:spcPct val="0"/>
              </a:spcBef>
              <a:spcAft>
                <a:spcPct val="0"/>
              </a:spcAft>
              <a:defRPr>
                <a:solidFill>
                  <a:schemeClr val="tx1"/>
                </a:solidFill>
                <a:latin typeface="Arial" charset="0"/>
                <a:ea typeface="ＭＳ Ｐゴシック" charset="0"/>
              </a:defRPr>
            </a:lvl7pPr>
            <a:lvl8pPr defTabSz="5016500" fontAlgn="base">
              <a:spcBef>
                <a:spcPct val="0"/>
              </a:spcBef>
              <a:spcAft>
                <a:spcPct val="0"/>
              </a:spcAft>
              <a:defRPr>
                <a:solidFill>
                  <a:schemeClr val="tx1"/>
                </a:solidFill>
                <a:latin typeface="Arial" charset="0"/>
                <a:ea typeface="ＭＳ Ｐゴシック" charset="0"/>
              </a:defRPr>
            </a:lvl8pPr>
            <a:lvl9pPr defTabSz="5016500"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4190" b="1" u="sng" dirty="0"/>
              <a:t>ACKNOWLEDGEMENTS</a:t>
            </a:r>
          </a:p>
        </p:txBody>
      </p:sp>
      <p:sp>
        <p:nvSpPr>
          <p:cNvPr id="2726" name="Text Box 678">
            <a:extLst>
              <a:ext uri="{FF2B5EF4-FFF2-40B4-BE49-F238E27FC236}">
                <a16:creationId xmlns:a16="http://schemas.microsoft.com/office/drawing/2014/main" id="{B0B8E055-3FFA-F6BE-119A-3E55F516B396}"/>
              </a:ext>
            </a:extLst>
          </p:cNvPr>
          <p:cNvSpPr txBox="1">
            <a:spLocks noChangeArrowheads="1"/>
          </p:cNvSpPr>
          <p:nvPr/>
        </p:nvSpPr>
        <p:spPr bwMode="auto">
          <a:xfrm>
            <a:off x="6707263" y="21239692"/>
            <a:ext cx="3119967" cy="8016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4649788">
              <a:defRPr>
                <a:solidFill>
                  <a:schemeClr val="tx1"/>
                </a:solidFill>
                <a:latin typeface="Arial" charset="0"/>
                <a:ea typeface="ＭＳ Ｐゴシック" charset="0"/>
              </a:defRPr>
            </a:lvl1pPr>
            <a:lvl2pPr defTabSz="4649788">
              <a:defRPr>
                <a:solidFill>
                  <a:schemeClr val="tx1"/>
                </a:solidFill>
                <a:latin typeface="Arial" charset="0"/>
                <a:ea typeface="ＭＳ Ｐゴシック" charset="0"/>
              </a:defRPr>
            </a:lvl2pPr>
            <a:lvl3pPr defTabSz="4649788">
              <a:defRPr>
                <a:solidFill>
                  <a:schemeClr val="tx1"/>
                </a:solidFill>
                <a:latin typeface="Arial" charset="0"/>
                <a:ea typeface="ＭＳ Ｐゴシック" charset="0"/>
              </a:defRPr>
            </a:lvl3pPr>
            <a:lvl4pPr defTabSz="4649788">
              <a:defRPr>
                <a:solidFill>
                  <a:schemeClr val="tx1"/>
                </a:solidFill>
                <a:latin typeface="Arial" charset="0"/>
                <a:ea typeface="ＭＳ Ｐゴシック" charset="0"/>
              </a:defRPr>
            </a:lvl4pPr>
            <a:lvl5pPr defTabSz="4649788">
              <a:defRPr>
                <a:solidFill>
                  <a:schemeClr val="tx1"/>
                </a:solidFill>
                <a:latin typeface="Arial" charset="0"/>
                <a:ea typeface="ＭＳ Ｐゴシック" charset="0"/>
              </a:defRPr>
            </a:lvl5pPr>
            <a:lvl6pPr defTabSz="4649788" fontAlgn="base">
              <a:spcBef>
                <a:spcPct val="0"/>
              </a:spcBef>
              <a:spcAft>
                <a:spcPct val="0"/>
              </a:spcAft>
              <a:defRPr>
                <a:solidFill>
                  <a:schemeClr val="tx1"/>
                </a:solidFill>
                <a:latin typeface="Arial" charset="0"/>
                <a:ea typeface="ＭＳ Ｐゴシック" charset="0"/>
              </a:defRPr>
            </a:lvl6pPr>
            <a:lvl7pPr defTabSz="4649788" fontAlgn="base">
              <a:spcBef>
                <a:spcPct val="0"/>
              </a:spcBef>
              <a:spcAft>
                <a:spcPct val="0"/>
              </a:spcAft>
              <a:defRPr>
                <a:solidFill>
                  <a:schemeClr val="tx1"/>
                </a:solidFill>
                <a:latin typeface="Arial" charset="0"/>
                <a:ea typeface="ＭＳ Ｐゴシック" charset="0"/>
              </a:defRPr>
            </a:lvl7pPr>
            <a:lvl8pPr defTabSz="4649788" fontAlgn="base">
              <a:spcBef>
                <a:spcPct val="0"/>
              </a:spcBef>
              <a:spcAft>
                <a:spcPct val="0"/>
              </a:spcAft>
              <a:defRPr>
                <a:solidFill>
                  <a:schemeClr val="tx1"/>
                </a:solidFill>
                <a:latin typeface="Arial" charset="0"/>
                <a:ea typeface="ＭＳ Ｐゴシック" charset="0"/>
              </a:defRPr>
            </a:lvl8pPr>
            <a:lvl9pPr defTabSz="4649788" fontAlgn="base">
              <a:spcBef>
                <a:spcPct val="0"/>
              </a:spcBef>
              <a:spcAft>
                <a:spcPct val="0"/>
              </a:spcAft>
              <a:defRPr>
                <a:solidFill>
                  <a:schemeClr val="tx1"/>
                </a:solidFill>
                <a:latin typeface="Arial" charset="0"/>
                <a:ea typeface="ＭＳ Ｐゴシック" charset="0"/>
              </a:defRPr>
            </a:lvl9pPr>
          </a:lstStyle>
          <a:p>
            <a:pPr>
              <a:defRPr/>
            </a:pPr>
            <a:r>
              <a:rPr lang="en-US" sz="4609" b="1" u="sng" dirty="0"/>
              <a:t>METHODS</a:t>
            </a:r>
          </a:p>
        </p:txBody>
      </p:sp>
      <p:sp>
        <p:nvSpPr>
          <p:cNvPr id="2728" name="Text Box 680">
            <a:extLst>
              <a:ext uri="{FF2B5EF4-FFF2-40B4-BE49-F238E27FC236}">
                <a16:creationId xmlns:a16="http://schemas.microsoft.com/office/drawing/2014/main" id="{9C284BAB-8907-45C5-C0B5-F61ECB7191D6}"/>
              </a:ext>
            </a:extLst>
          </p:cNvPr>
          <p:cNvSpPr txBox="1">
            <a:spLocks noChangeArrowheads="1"/>
          </p:cNvSpPr>
          <p:nvPr/>
        </p:nvSpPr>
        <p:spPr bwMode="auto">
          <a:xfrm>
            <a:off x="6803726" y="30027489"/>
            <a:ext cx="2897973" cy="8016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4649788">
              <a:defRPr>
                <a:solidFill>
                  <a:schemeClr val="tx1"/>
                </a:solidFill>
                <a:latin typeface="Arial" charset="0"/>
                <a:ea typeface="ＭＳ Ｐゴシック" charset="0"/>
              </a:defRPr>
            </a:lvl1pPr>
            <a:lvl2pPr defTabSz="4649788">
              <a:defRPr>
                <a:solidFill>
                  <a:schemeClr val="tx1"/>
                </a:solidFill>
                <a:latin typeface="Arial" charset="0"/>
                <a:ea typeface="ＭＳ Ｐゴシック" charset="0"/>
              </a:defRPr>
            </a:lvl2pPr>
            <a:lvl3pPr defTabSz="4649788">
              <a:defRPr>
                <a:solidFill>
                  <a:schemeClr val="tx1"/>
                </a:solidFill>
                <a:latin typeface="Arial" charset="0"/>
                <a:ea typeface="ＭＳ Ｐゴシック" charset="0"/>
              </a:defRPr>
            </a:lvl3pPr>
            <a:lvl4pPr defTabSz="4649788">
              <a:defRPr>
                <a:solidFill>
                  <a:schemeClr val="tx1"/>
                </a:solidFill>
                <a:latin typeface="Arial" charset="0"/>
                <a:ea typeface="ＭＳ Ｐゴシック" charset="0"/>
              </a:defRPr>
            </a:lvl4pPr>
            <a:lvl5pPr defTabSz="4649788">
              <a:defRPr>
                <a:solidFill>
                  <a:schemeClr val="tx1"/>
                </a:solidFill>
                <a:latin typeface="Arial" charset="0"/>
                <a:ea typeface="ＭＳ Ｐゴシック" charset="0"/>
              </a:defRPr>
            </a:lvl5pPr>
            <a:lvl6pPr defTabSz="4649788" fontAlgn="base">
              <a:spcBef>
                <a:spcPct val="0"/>
              </a:spcBef>
              <a:spcAft>
                <a:spcPct val="0"/>
              </a:spcAft>
              <a:defRPr>
                <a:solidFill>
                  <a:schemeClr val="tx1"/>
                </a:solidFill>
                <a:latin typeface="Arial" charset="0"/>
                <a:ea typeface="ＭＳ Ｐゴシック" charset="0"/>
              </a:defRPr>
            </a:lvl6pPr>
            <a:lvl7pPr defTabSz="4649788" fontAlgn="base">
              <a:spcBef>
                <a:spcPct val="0"/>
              </a:spcBef>
              <a:spcAft>
                <a:spcPct val="0"/>
              </a:spcAft>
              <a:defRPr>
                <a:solidFill>
                  <a:schemeClr val="tx1"/>
                </a:solidFill>
                <a:latin typeface="Arial" charset="0"/>
                <a:ea typeface="ＭＳ Ｐゴシック" charset="0"/>
              </a:defRPr>
            </a:lvl7pPr>
            <a:lvl8pPr defTabSz="4649788" fontAlgn="base">
              <a:spcBef>
                <a:spcPct val="0"/>
              </a:spcBef>
              <a:spcAft>
                <a:spcPct val="0"/>
              </a:spcAft>
              <a:defRPr>
                <a:solidFill>
                  <a:schemeClr val="tx1"/>
                </a:solidFill>
                <a:latin typeface="Arial" charset="0"/>
                <a:ea typeface="ＭＳ Ｐゴシック" charset="0"/>
              </a:defRPr>
            </a:lvl8pPr>
            <a:lvl9pPr defTabSz="4649788" fontAlgn="base">
              <a:spcBef>
                <a:spcPct val="0"/>
              </a:spcBef>
              <a:spcAft>
                <a:spcPct val="0"/>
              </a:spcAft>
              <a:defRPr>
                <a:solidFill>
                  <a:schemeClr val="tx1"/>
                </a:solidFill>
                <a:latin typeface="Arial" charset="0"/>
                <a:ea typeface="ＭＳ Ｐゴシック" charset="0"/>
              </a:defRPr>
            </a:lvl9pPr>
          </a:lstStyle>
          <a:p>
            <a:pPr>
              <a:defRPr/>
            </a:pPr>
            <a:r>
              <a:rPr lang="en-US" sz="4609" b="1" u="sng"/>
              <a:t>RESULTS</a:t>
            </a:r>
          </a:p>
        </p:txBody>
      </p:sp>
      <p:sp>
        <p:nvSpPr>
          <p:cNvPr id="2820" name="Text Box 772">
            <a:extLst>
              <a:ext uri="{FF2B5EF4-FFF2-40B4-BE49-F238E27FC236}">
                <a16:creationId xmlns:a16="http://schemas.microsoft.com/office/drawing/2014/main" id="{521D7C04-975A-5161-535B-7582EDD11872}"/>
              </a:ext>
            </a:extLst>
          </p:cNvPr>
          <p:cNvSpPr txBox="1">
            <a:spLocks noChangeArrowheads="1"/>
          </p:cNvSpPr>
          <p:nvPr/>
        </p:nvSpPr>
        <p:spPr bwMode="auto">
          <a:xfrm>
            <a:off x="31036529" y="30761065"/>
            <a:ext cx="3860352" cy="737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4649788">
              <a:defRPr>
                <a:solidFill>
                  <a:schemeClr val="tx1"/>
                </a:solidFill>
                <a:latin typeface="Arial" charset="0"/>
                <a:ea typeface="ＭＳ Ｐゴシック" charset="0"/>
              </a:defRPr>
            </a:lvl1pPr>
            <a:lvl2pPr defTabSz="4649788">
              <a:defRPr>
                <a:solidFill>
                  <a:schemeClr val="tx1"/>
                </a:solidFill>
                <a:latin typeface="Arial" charset="0"/>
                <a:ea typeface="ＭＳ Ｐゴシック" charset="0"/>
              </a:defRPr>
            </a:lvl2pPr>
            <a:lvl3pPr defTabSz="4649788">
              <a:defRPr>
                <a:solidFill>
                  <a:schemeClr val="tx1"/>
                </a:solidFill>
                <a:latin typeface="Arial" charset="0"/>
                <a:ea typeface="ＭＳ Ｐゴシック" charset="0"/>
              </a:defRPr>
            </a:lvl3pPr>
            <a:lvl4pPr defTabSz="4649788">
              <a:defRPr>
                <a:solidFill>
                  <a:schemeClr val="tx1"/>
                </a:solidFill>
                <a:latin typeface="Arial" charset="0"/>
                <a:ea typeface="ＭＳ Ｐゴシック" charset="0"/>
              </a:defRPr>
            </a:lvl4pPr>
            <a:lvl5pPr defTabSz="4649788">
              <a:defRPr>
                <a:solidFill>
                  <a:schemeClr val="tx1"/>
                </a:solidFill>
                <a:latin typeface="Arial" charset="0"/>
                <a:ea typeface="ＭＳ Ｐゴシック" charset="0"/>
              </a:defRPr>
            </a:lvl5pPr>
            <a:lvl6pPr defTabSz="4649788" fontAlgn="base">
              <a:spcBef>
                <a:spcPct val="0"/>
              </a:spcBef>
              <a:spcAft>
                <a:spcPct val="0"/>
              </a:spcAft>
              <a:defRPr>
                <a:solidFill>
                  <a:schemeClr val="tx1"/>
                </a:solidFill>
                <a:latin typeface="Arial" charset="0"/>
                <a:ea typeface="ＭＳ Ｐゴシック" charset="0"/>
              </a:defRPr>
            </a:lvl6pPr>
            <a:lvl7pPr defTabSz="4649788" fontAlgn="base">
              <a:spcBef>
                <a:spcPct val="0"/>
              </a:spcBef>
              <a:spcAft>
                <a:spcPct val="0"/>
              </a:spcAft>
              <a:defRPr>
                <a:solidFill>
                  <a:schemeClr val="tx1"/>
                </a:solidFill>
                <a:latin typeface="Arial" charset="0"/>
                <a:ea typeface="ＭＳ Ｐゴシック" charset="0"/>
              </a:defRPr>
            </a:lvl7pPr>
            <a:lvl8pPr defTabSz="4649788" fontAlgn="base">
              <a:spcBef>
                <a:spcPct val="0"/>
              </a:spcBef>
              <a:spcAft>
                <a:spcPct val="0"/>
              </a:spcAft>
              <a:defRPr>
                <a:solidFill>
                  <a:schemeClr val="tx1"/>
                </a:solidFill>
                <a:latin typeface="Arial" charset="0"/>
                <a:ea typeface="ＭＳ Ｐゴシック" charset="0"/>
              </a:defRPr>
            </a:lvl8pPr>
            <a:lvl9pPr defTabSz="4649788" fontAlgn="base">
              <a:spcBef>
                <a:spcPct val="0"/>
              </a:spcBef>
              <a:spcAft>
                <a:spcPct val="0"/>
              </a:spcAft>
              <a:defRPr>
                <a:solidFill>
                  <a:schemeClr val="tx1"/>
                </a:solidFill>
                <a:latin typeface="Arial" charset="0"/>
                <a:ea typeface="ＭＳ Ｐゴシック" charset="0"/>
              </a:defRPr>
            </a:lvl9pPr>
          </a:lstStyle>
          <a:p>
            <a:pPr>
              <a:defRPr/>
            </a:pPr>
            <a:r>
              <a:rPr lang="en-US" sz="4190" b="1" u="sng" dirty="0"/>
              <a:t>REFERENCES</a:t>
            </a:r>
          </a:p>
        </p:txBody>
      </p:sp>
      <p:sp>
        <p:nvSpPr>
          <p:cNvPr id="2823" name="Text Box 775">
            <a:extLst>
              <a:ext uri="{FF2B5EF4-FFF2-40B4-BE49-F238E27FC236}">
                <a16:creationId xmlns:a16="http://schemas.microsoft.com/office/drawing/2014/main" id="{991CE3E7-2349-F41D-E050-90A9B484E452}"/>
              </a:ext>
            </a:extLst>
          </p:cNvPr>
          <p:cNvSpPr txBox="1">
            <a:spLocks noChangeArrowheads="1"/>
          </p:cNvSpPr>
          <p:nvPr/>
        </p:nvSpPr>
        <p:spPr bwMode="auto">
          <a:xfrm>
            <a:off x="2539550" y="18560445"/>
            <a:ext cx="11051267" cy="15109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4649788">
              <a:defRPr>
                <a:solidFill>
                  <a:schemeClr val="tx1"/>
                </a:solidFill>
                <a:latin typeface="Arial" charset="0"/>
                <a:ea typeface="ＭＳ Ｐゴシック" charset="0"/>
              </a:defRPr>
            </a:lvl1pPr>
            <a:lvl2pPr defTabSz="4649788">
              <a:defRPr>
                <a:solidFill>
                  <a:schemeClr val="tx1"/>
                </a:solidFill>
                <a:latin typeface="Arial" charset="0"/>
                <a:ea typeface="ＭＳ Ｐゴシック" charset="0"/>
              </a:defRPr>
            </a:lvl2pPr>
            <a:lvl3pPr defTabSz="4649788">
              <a:defRPr>
                <a:solidFill>
                  <a:schemeClr val="tx1"/>
                </a:solidFill>
                <a:latin typeface="Arial" charset="0"/>
                <a:ea typeface="ＭＳ Ｐゴシック" charset="0"/>
              </a:defRPr>
            </a:lvl3pPr>
            <a:lvl4pPr defTabSz="4649788">
              <a:defRPr>
                <a:solidFill>
                  <a:schemeClr val="tx1"/>
                </a:solidFill>
                <a:latin typeface="Arial" charset="0"/>
                <a:ea typeface="ＭＳ Ｐゴシック" charset="0"/>
              </a:defRPr>
            </a:lvl4pPr>
            <a:lvl5pPr defTabSz="4649788">
              <a:defRPr>
                <a:solidFill>
                  <a:schemeClr val="tx1"/>
                </a:solidFill>
                <a:latin typeface="Arial" charset="0"/>
                <a:ea typeface="ＭＳ Ｐゴシック" charset="0"/>
              </a:defRPr>
            </a:lvl5pPr>
            <a:lvl6pPr defTabSz="4649788" fontAlgn="base">
              <a:spcBef>
                <a:spcPct val="0"/>
              </a:spcBef>
              <a:spcAft>
                <a:spcPct val="0"/>
              </a:spcAft>
              <a:defRPr>
                <a:solidFill>
                  <a:schemeClr val="tx1"/>
                </a:solidFill>
                <a:latin typeface="Arial" charset="0"/>
                <a:ea typeface="ＭＳ Ｐゴシック" charset="0"/>
              </a:defRPr>
            </a:lvl6pPr>
            <a:lvl7pPr defTabSz="4649788" fontAlgn="base">
              <a:spcBef>
                <a:spcPct val="0"/>
              </a:spcBef>
              <a:spcAft>
                <a:spcPct val="0"/>
              </a:spcAft>
              <a:defRPr>
                <a:solidFill>
                  <a:schemeClr val="tx1"/>
                </a:solidFill>
                <a:latin typeface="Arial" charset="0"/>
                <a:ea typeface="ＭＳ Ｐゴシック" charset="0"/>
              </a:defRPr>
            </a:lvl7pPr>
            <a:lvl8pPr defTabSz="4649788" fontAlgn="base">
              <a:spcBef>
                <a:spcPct val="0"/>
              </a:spcBef>
              <a:spcAft>
                <a:spcPct val="0"/>
              </a:spcAft>
              <a:defRPr>
                <a:solidFill>
                  <a:schemeClr val="tx1"/>
                </a:solidFill>
                <a:latin typeface="Arial" charset="0"/>
                <a:ea typeface="ＭＳ Ｐゴシック" charset="0"/>
              </a:defRPr>
            </a:lvl8pPr>
            <a:lvl9pPr defTabSz="4649788" fontAlgn="base">
              <a:spcBef>
                <a:spcPct val="0"/>
              </a:spcBef>
              <a:spcAft>
                <a:spcPct val="0"/>
              </a:spcAft>
              <a:defRPr>
                <a:solidFill>
                  <a:schemeClr val="tx1"/>
                </a:solidFill>
                <a:latin typeface="Arial" charset="0"/>
                <a:ea typeface="ＭＳ Ｐゴシック" charset="0"/>
              </a:defRPr>
            </a:lvl9pPr>
          </a:lstStyle>
          <a:p>
            <a:pPr algn="ctr">
              <a:defRPr/>
            </a:pPr>
            <a:r>
              <a:rPr lang="en-US" sz="4609" b="1" u="sng" dirty="0"/>
              <a:t>HYPOTHESIS </a:t>
            </a:r>
          </a:p>
          <a:p>
            <a:pPr algn="ctr">
              <a:defRPr/>
            </a:pPr>
            <a:r>
              <a:rPr lang="en-US" sz="4609" b="1" u="sng" dirty="0"/>
              <a:t>(section title font size ~44pt)</a:t>
            </a:r>
          </a:p>
        </p:txBody>
      </p:sp>
      <p:sp>
        <p:nvSpPr>
          <p:cNvPr id="2825" name="Text Box 777">
            <a:extLst>
              <a:ext uri="{FF2B5EF4-FFF2-40B4-BE49-F238E27FC236}">
                <a16:creationId xmlns:a16="http://schemas.microsoft.com/office/drawing/2014/main" id="{68CC02F0-7988-7AB9-0C50-063F59713EEF}"/>
              </a:ext>
            </a:extLst>
          </p:cNvPr>
          <p:cNvSpPr txBox="1">
            <a:spLocks noChangeArrowheads="1"/>
          </p:cNvSpPr>
          <p:nvPr/>
        </p:nvSpPr>
        <p:spPr bwMode="auto">
          <a:xfrm>
            <a:off x="2502961" y="20220214"/>
            <a:ext cx="11164358" cy="57599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4649788">
              <a:defRPr>
                <a:solidFill>
                  <a:schemeClr val="tx1"/>
                </a:solidFill>
                <a:latin typeface="Arial" charset="0"/>
                <a:ea typeface="ＭＳ Ｐゴシック" charset="0"/>
              </a:defRPr>
            </a:lvl1pPr>
            <a:lvl2pPr defTabSz="4649788">
              <a:defRPr>
                <a:solidFill>
                  <a:schemeClr val="tx1"/>
                </a:solidFill>
                <a:latin typeface="Arial" charset="0"/>
                <a:ea typeface="ＭＳ Ｐゴシック" charset="0"/>
              </a:defRPr>
            </a:lvl2pPr>
            <a:lvl3pPr defTabSz="4649788">
              <a:defRPr>
                <a:solidFill>
                  <a:schemeClr val="tx1"/>
                </a:solidFill>
                <a:latin typeface="Arial" charset="0"/>
                <a:ea typeface="ＭＳ Ｐゴシック" charset="0"/>
              </a:defRPr>
            </a:lvl3pPr>
            <a:lvl4pPr defTabSz="4649788">
              <a:defRPr>
                <a:solidFill>
                  <a:schemeClr val="tx1"/>
                </a:solidFill>
                <a:latin typeface="Arial" charset="0"/>
                <a:ea typeface="ＭＳ Ｐゴシック" charset="0"/>
              </a:defRPr>
            </a:lvl4pPr>
            <a:lvl5pPr defTabSz="4649788">
              <a:defRPr>
                <a:solidFill>
                  <a:schemeClr val="tx1"/>
                </a:solidFill>
                <a:latin typeface="Arial" charset="0"/>
                <a:ea typeface="ＭＳ Ｐゴシック" charset="0"/>
              </a:defRPr>
            </a:lvl5pPr>
            <a:lvl6pPr defTabSz="4649788" fontAlgn="base">
              <a:spcBef>
                <a:spcPct val="0"/>
              </a:spcBef>
              <a:spcAft>
                <a:spcPct val="0"/>
              </a:spcAft>
              <a:defRPr>
                <a:solidFill>
                  <a:schemeClr val="tx1"/>
                </a:solidFill>
                <a:latin typeface="Arial" charset="0"/>
                <a:ea typeface="ＭＳ Ｐゴシック" charset="0"/>
              </a:defRPr>
            </a:lvl6pPr>
            <a:lvl7pPr defTabSz="4649788" fontAlgn="base">
              <a:spcBef>
                <a:spcPct val="0"/>
              </a:spcBef>
              <a:spcAft>
                <a:spcPct val="0"/>
              </a:spcAft>
              <a:defRPr>
                <a:solidFill>
                  <a:schemeClr val="tx1"/>
                </a:solidFill>
                <a:latin typeface="Arial" charset="0"/>
                <a:ea typeface="ＭＳ Ｐゴシック" charset="0"/>
              </a:defRPr>
            </a:lvl7pPr>
            <a:lvl8pPr defTabSz="4649788" fontAlgn="base">
              <a:spcBef>
                <a:spcPct val="0"/>
              </a:spcBef>
              <a:spcAft>
                <a:spcPct val="0"/>
              </a:spcAft>
              <a:defRPr>
                <a:solidFill>
                  <a:schemeClr val="tx1"/>
                </a:solidFill>
                <a:latin typeface="Arial" charset="0"/>
                <a:ea typeface="ＭＳ Ｐゴシック" charset="0"/>
              </a:defRPr>
            </a:lvl8pPr>
            <a:lvl9pPr defTabSz="4649788" fontAlgn="base">
              <a:spcBef>
                <a:spcPct val="0"/>
              </a:spcBef>
              <a:spcAft>
                <a:spcPct val="0"/>
              </a:spcAft>
              <a:defRPr>
                <a:solidFill>
                  <a:schemeClr val="tx1"/>
                </a:solidFill>
                <a:latin typeface="Arial" charset="0"/>
                <a:ea typeface="ＭＳ Ｐゴシック" charset="0"/>
              </a:defRPr>
            </a:lvl9pPr>
          </a:lstStyle>
          <a:p>
            <a:pPr algn="ctr">
              <a:defRPr/>
            </a:pPr>
            <a:r>
              <a:rPr lang="en-US" sz="3143" b="1" dirty="0"/>
              <a:t>State your hypothesis (Font size ~30pt)</a:t>
            </a:r>
          </a:p>
        </p:txBody>
      </p:sp>
      <p:sp>
        <p:nvSpPr>
          <p:cNvPr id="27582" name="Rectangle 1982">
            <a:extLst>
              <a:ext uri="{FF2B5EF4-FFF2-40B4-BE49-F238E27FC236}">
                <a16:creationId xmlns:a16="http://schemas.microsoft.com/office/drawing/2014/main" id="{67032D8F-7A93-DF1E-39B6-C7D54A3A3EFB}"/>
              </a:ext>
            </a:extLst>
          </p:cNvPr>
          <p:cNvSpPr>
            <a:spLocks noChangeArrowheads="1"/>
          </p:cNvSpPr>
          <p:nvPr/>
        </p:nvSpPr>
        <p:spPr bwMode="auto">
          <a:xfrm>
            <a:off x="6727221" y="1215214"/>
            <a:ext cx="26629481" cy="9628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algn="ctr">
              <a:defRPr/>
            </a:pPr>
            <a:r>
              <a:rPr lang="en-US" sz="5657" b="1" dirty="0">
                <a:latin typeface="Arial" charset="0"/>
                <a:ea typeface="ＭＳ Ｐゴシック" charset="0"/>
              </a:rPr>
              <a:t>Title of the Abstract you submitted (font size ~54pt)</a:t>
            </a:r>
          </a:p>
        </p:txBody>
      </p:sp>
      <p:sp>
        <p:nvSpPr>
          <p:cNvPr id="27583" name="Text Box 1983">
            <a:extLst>
              <a:ext uri="{FF2B5EF4-FFF2-40B4-BE49-F238E27FC236}">
                <a16:creationId xmlns:a16="http://schemas.microsoft.com/office/drawing/2014/main" id="{C88B0BD4-6682-820D-5929-56B5D0DB8B4D}"/>
              </a:ext>
            </a:extLst>
          </p:cNvPr>
          <p:cNvSpPr txBox="1">
            <a:spLocks noChangeArrowheads="1"/>
          </p:cNvSpPr>
          <p:nvPr/>
        </p:nvSpPr>
        <p:spPr bwMode="auto">
          <a:xfrm>
            <a:off x="2201940" y="4301068"/>
            <a:ext cx="36827581" cy="12529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771" i="1">
                <a:ea typeface="Times New Roman" panose="02020603050405020304" pitchFamily="18" charset="0"/>
              </a:rPr>
              <a:t>Department or Institute for first author</a:t>
            </a:r>
            <a:r>
              <a:rPr lang="en-US" altLang="en-US" sz="3771" i="1" baseline="30000">
                <a:ea typeface="Times New Roman" panose="02020603050405020304" pitchFamily="18" charset="0"/>
              </a:rPr>
              <a:t>1</a:t>
            </a:r>
            <a:r>
              <a:rPr lang="en-US" altLang="en-US" sz="3771" i="1">
                <a:ea typeface="Times New Roman" panose="02020603050405020304" pitchFamily="18" charset="0"/>
              </a:rPr>
              <a:t> and theSecond Department or Institute</a:t>
            </a:r>
            <a:r>
              <a:rPr lang="en-US" altLang="en-US" sz="3771" i="1" baseline="30000">
                <a:ea typeface="Times New Roman" panose="02020603050405020304" pitchFamily="18" charset="0"/>
              </a:rPr>
              <a:t>2</a:t>
            </a:r>
            <a:r>
              <a:rPr lang="en-US" altLang="en-US" sz="3771" i="1">
                <a:ea typeface="Times New Roman" panose="02020603050405020304" pitchFamily="18" charset="0"/>
              </a:rPr>
              <a:t>, University name, City, State, ZipCode (font size ~36pt), Country. </a:t>
            </a:r>
          </a:p>
          <a:p>
            <a:pPr algn="ctr" eaLnBrk="1" hangingPunct="1"/>
            <a:r>
              <a:rPr lang="en-US" altLang="en-US" sz="3771" i="1">
                <a:ea typeface="Times New Roman" panose="02020603050405020304" pitchFamily="18" charset="0"/>
              </a:rPr>
              <a:t>*corresponding author’s email</a:t>
            </a:r>
          </a:p>
        </p:txBody>
      </p:sp>
      <p:sp>
        <p:nvSpPr>
          <p:cNvPr id="15377" name="Text Box 20">
            <a:extLst>
              <a:ext uri="{FF2B5EF4-FFF2-40B4-BE49-F238E27FC236}">
                <a16:creationId xmlns:a16="http://schemas.microsoft.com/office/drawing/2014/main" id="{5390EDA8-6E67-DCF2-4941-D0CBD87F7964}"/>
              </a:ext>
            </a:extLst>
          </p:cNvPr>
          <p:cNvSpPr txBox="1">
            <a:spLocks noChangeArrowheads="1"/>
          </p:cNvSpPr>
          <p:nvPr/>
        </p:nvSpPr>
        <p:spPr bwMode="auto">
          <a:xfrm>
            <a:off x="2878820" y="22031326"/>
            <a:ext cx="10354629" cy="575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649788"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defTabSz="4649788"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defTabSz="4649788"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defTabSz="4649788"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defTabSz="4649788"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143" b="1"/>
              <a:t>Take away message for figure below (font size ~30pt)</a:t>
            </a:r>
          </a:p>
        </p:txBody>
      </p:sp>
      <p:sp>
        <p:nvSpPr>
          <p:cNvPr id="15378" name="Text Box 23">
            <a:extLst>
              <a:ext uri="{FF2B5EF4-FFF2-40B4-BE49-F238E27FC236}">
                <a16:creationId xmlns:a16="http://schemas.microsoft.com/office/drawing/2014/main" id="{3757AA6A-1DFC-781E-BD66-7E5157E3A7BF}"/>
              </a:ext>
            </a:extLst>
          </p:cNvPr>
          <p:cNvSpPr txBox="1">
            <a:spLocks noChangeArrowheads="1"/>
          </p:cNvSpPr>
          <p:nvPr/>
        </p:nvSpPr>
        <p:spPr bwMode="auto">
          <a:xfrm>
            <a:off x="2423131" y="27840517"/>
            <a:ext cx="11353951" cy="38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649788"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defTabSz="4649788"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defTabSz="4649788"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defTabSz="4649788"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defTabSz="4649788"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altLang="en-US" sz="1886" b="1"/>
              <a:t>Figure 1</a:t>
            </a:r>
            <a:r>
              <a:rPr lang="en-US" altLang="en-US" sz="1886"/>
              <a:t>. Legend explaining what the figure/table/flow chart shows.  Font size at least 18pt. </a:t>
            </a:r>
          </a:p>
        </p:txBody>
      </p:sp>
      <p:sp>
        <p:nvSpPr>
          <p:cNvPr id="27588" name="Text Box 1988">
            <a:extLst>
              <a:ext uri="{FF2B5EF4-FFF2-40B4-BE49-F238E27FC236}">
                <a16:creationId xmlns:a16="http://schemas.microsoft.com/office/drawing/2014/main" id="{09397427-AAC2-A66E-14C7-2EFFE1B02397}"/>
              </a:ext>
            </a:extLst>
          </p:cNvPr>
          <p:cNvSpPr txBox="1">
            <a:spLocks noChangeArrowheads="1"/>
          </p:cNvSpPr>
          <p:nvPr/>
        </p:nvSpPr>
        <p:spPr bwMode="auto">
          <a:xfrm>
            <a:off x="2414814" y="30895624"/>
            <a:ext cx="11277449" cy="6081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defRPr/>
            </a:pPr>
            <a:r>
              <a:rPr lang="en-US" sz="3352" b="1" dirty="0">
                <a:latin typeface="Arial" charset="0"/>
                <a:ea typeface="ＭＳ Ｐゴシック" charset="0"/>
              </a:rPr>
              <a:t>Result summary #1 of figure below.</a:t>
            </a:r>
          </a:p>
        </p:txBody>
      </p:sp>
      <p:sp>
        <p:nvSpPr>
          <p:cNvPr id="27600" name="Text Box 2000">
            <a:extLst>
              <a:ext uri="{FF2B5EF4-FFF2-40B4-BE49-F238E27FC236}">
                <a16:creationId xmlns:a16="http://schemas.microsoft.com/office/drawing/2014/main" id="{5E4AF94E-A7ED-7104-8357-83CF0705CCC0}"/>
              </a:ext>
            </a:extLst>
          </p:cNvPr>
          <p:cNvSpPr txBox="1">
            <a:spLocks noChangeArrowheads="1"/>
          </p:cNvSpPr>
          <p:nvPr/>
        </p:nvSpPr>
        <p:spPr bwMode="auto">
          <a:xfrm>
            <a:off x="14986153" y="5964162"/>
            <a:ext cx="10863338" cy="6081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defRPr/>
            </a:pPr>
            <a:r>
              <a:rPr lang="en-US" sz="3352" b="1" dirty="0">
                <a:latin typeface="Arial" charset="0"/>
                <a:ea typeface="ＭＳ Ｐゴシック" charset="0"/>
              </a:rPr>
              <a:t>Results Summary #2</a:t>
            </a:r>
          </a:p>
        </p:txBody>
      </p:sp>
      <p:sp>
        <p:nvSpPr>
          <p:cNvPr id="29765" name="Text Box 2117">
            <a:extLst>
              <a:ext uri="{FF2B5EF4-FFF2-40B4-BE49-F238E27FC236}">
                <a16:creationId xmlns:a16="http://schemas.microsoft.com/office/drawing/2014/main" id="{474CC2C1-8A58-81A4-F480-73310E1563A0}"/>
              </a:ext>
            </a:extLst>
          </p:cNvPr>
          <p:cNvSpPr txBox="1">
            <a:spLocks noChangeArrowheads="1"/>
          </p:cNvSpPr>
          <p:nvPr/>
        </p:nvSpPr>
        <p:spPr bwMode="auto">
          <a:xfrm>
            <a:off x="2574473" y="6755798"/>
            <a:ext cx="11051268" cy="11569449"/>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4649788">
              <a:defRPr>
                <a:solidFill>
                  <a:schemeClr val="tx1"/>
                </a:solidFill>
                <a:latin typeface="Arial" charset="0"/>
                <a:ea typeface="ＭＳ Ｐゴシック" charset="0"/>
              </a:defRPr>
            </a:lvl1pPr>
            <a:lvl2pPr defTabSz="4649788">
              <a:defRPr>
                <a:solidFill>
                  <a:schemeClr val="tx1"/>
                </a:solidFill>
                <a:latin typeface="Arial" charset="0"/>
                <a:ea typeface="ＭＳ Ｐゴシック" charset="0"/>
              </a:defRPr>
            </a:lvl2pPr>
            <a:lvl3pPr defTabSz="4649788">
              <a:defRPr>
                <a:solidFill>
                  <a:schemeClr val="tx1"/>
                </a:solidFill>
                <a:latin typeface="Arial" charset="0"/>
                <a:ea typeface="ＭＳ Ｐゴシック" charset="0"/>
              </a:defRPr>
            </a:lvl3pPr>
            <a:lvl4pPr defTabSz="4649788">
              <a:defRPr>
                <a:solidFill>
                  <a:schemeClr val="tx1"/>
                </a:solidFill>
                <a:latin typeface="Arial" charset="0"/>
                <a:ea typeface="ＭＳ Ｐゴシック" charset="0"/>
              </a:defRPr>
            </a:lvl4pPr>
            <a:lvl5pPr defTabSz="4649788">
              <a:defRPr>
                <a:solidFill>
                  <a:schemeClr val="tx1"/>
                </a:solidFill>
                <a:latin typeface="Arial" charset="0"/>
                <a:ea typeface="ＭＳ Ｐゴシック" charset="0"/>
              </a:defRPr>
            </a:lvl5pPr>
            <a:lvl6pPr defTabSz="4649788" fontAlgn="base">
              <a:spcBef>
                <a:spcPct val="0"/>
              </a:spcBef>
              <a:spcAft>
                <a:spcPct val="0"/>
              </a:spcAft>
              <a:defRPr>
                <a:solidFill>
                  <a:schemeClr val="tx1"/>
                </a:solidFill>
                <a:latin typeface="Arial" charset="0"/>
                <a:ea typeface="ＭＳ Ｐゴシック" charset="0"/>
              </a:defRPr>
            </a:lvl6pPr>
            <a:lvl7pPr defTabSz="4649788" fontAlgn="base">
              <a:spcBef>
                <a:spcPct val="0"/>
              </a:spcBef>
              <a:spcAft>
                <a:spcPct val="0"/>
              </a:spcAft>
              <a:defRPr>
                <a:solidFill>
                  <a:schemeClr val="tx1"/>
                </a:solidFill>
                <a:latin typeface="Arial" charset="0"/>
                <a:ea typeface="ＭＳ Ｐゴシック" charset="0"/>
              </a:defRPr>
            </a:lvl7pPr>
            <a:lvl8pPr defTabSz="4649788" fontAlgn="base">
              <a:spcBef>
                <a:spcPct val="0"/>
              </a:spcBef>
              <a:spcAft>
                <a:spcPct val="0"/>
              </a:spcAft>
              <a:defRPr>
                <a:solidFill>
                  <a:schemeClr val="tx1"/>
                </a:solidFill>
                <a:latin typeface="Arial" charset="0"/>
                <a:ea typeface="ＭＳ Ｐゴシック" charset="0"/>
              </a:defRPr>
            </a:lvl8pPr>
            <a:lvl9pPr defTabSz="4649788" fontAlgn="base">
              <a:spcBef>
                <a:spcPct val="0"/>
              </a:spcBef>
              <a:spcAft>
                <a:spcPct val="0"/>
              </a:spcAft>
              <a:defRPr>
                <a:solidFill>
                  <a:schemeClr val="tx1"/>
                </a:solidFill>
                <a:latin typeface="Arial" charset="0"/>
                <a:ea typeface="ＭＳ Ｐゴシック" charset="0"/>
              </a:defRPr>
            </a:lvl9pPr>
          </a:lstStyle>
          <a:p>
            <a:pPr algn="just">
              <a:defRPr/>
            </a:pPr>
            <a:endParaRPr lang="en-US" sz="2933" dirty="0">
              <a:solidFill>
                <a:srgbClr val="000000"/>
              </a:solidFill>
              <a:ea typeface="Times New Roman" charset="0"/>
              <a:cs typeface="Arial" charset="0"/>
            </a:endParaRPr>
          </a:p>
          <a:p>
            <a:pPr algn="just">
              <a:defRPr/>
            </a:pPr>
            <a:endParaRPr lang="en-US" sz="2933" dirty="0">
              <a:solidFill>
                <a:srgbClr val="000000"/>
              </a:solidFill>
              <a:ea typeface="Times New Roman" charset="0"/>
              <a:cs typeface="Arial" charset="0"/>
            </a:endParaRPr>
          </a:p>
          <a:p>
            <a:pPr algn="just">
              <a:defRPr/>
            </a:pPr>
            <a:endParaRPr lang="en-US" sz="2933" dirty="0">
              <a:solidFill>
                <a:srgbClr val="000000"/>
              </a:solidFill>
              <a:ea typeface="Times New Roman" charset="0"/>
              <a:cs typeface="Arial" charset="0"/>
            </a:endParaRPr>
          </a:p>
          <a:p>
            <a:pPr algn="just">
              <a:defRPr/>
            </a:pPr>
            <a:r>
              <a:rPr lang="en-US" sz="2933" dirty="0">
                <a:solidFill>
                  <a:srgbClr val="000000"/>
                </a:solidFill>
                <a:ea typeface="Times New Roman" charset="0"/>
                <a:cs typeface="Arial" charset="0"/>
              </a:rPr>
              <a:t>Provide an introduction that will introduce your subject area to a non expert. </a:t>
            </a:r>
          </a:p>
          <a:p>
            <a:pPr algn="just">
              <a:defRPr/>
            </a:pPr>
            <a:endParaRPr lang="en-US" sz="2933" dirty="0">
              <a:solidFill>
                <a:srgbClr val="000000"/>
              </a:solidFill>
              <a:ea typeface="Times New Roman" charset="0"/>
              <a:cs typeface="Arial" charset="0"/>
            </a:endParaRPr>
          </a:p>
          <a:p>
            <a:pPr algn="just">
              <a:defRPr/>
            </a:pPr>
            <a:r>
              <a:rPr lang="en-US" sz="2933" dirty="0">
                <a:solidFill>
                  <a:srgbClr val="000000"/>
                </a:solidFill>
                <a:ea typeface="Times New Roman" charset="0"/>
                <a:cs typeface="Arial" charset="0"/>
              </a:rPr>
              <a:t>Put your work into context with what is known. </a:t>
            </a:r>
          </a:p>
          <a:p>
            <a:pPr algn="just">
              <a:defRPr/>
            </a:pPr>
            <a:endParaRPr lang="en-US" sz="2933" dirty="0">
              <a:solidFill>
                <a:srgbClr val="000000"/>
              </a:solidFill>
              <a:ea typeface="Times New Roman" charset="0"/>
              <a:cs typeface="Arial" charset="0"/>
            </a:endParaRPr>
          </a:p>
          <a:p>
            <a:pPr algn="just">
              <a:defRPr/>
            </a:pPr>
            <a:r>
              <a:rPr lang="en-US" sz="2933" dirty="0">
                <a:solidFill>
                  <a:srgbClr val="000000"/>
                </a:solidFill>
                <a:ea typeface="Times New Roman" charset="0"/>
                <a:cs typeface="Arial" charset="0"/>
              </a:rPr>
              <a:t>Describe the gap in knowledge or describe what needs to be done to better understand a problem. </a:t>
            </a:r>
          </a:p>
          <a:p>
            <a:pPr algn="just">
              <a:defRPr/>
            </a:pPr>
            <a:endParaRPr lang="en-US" sz="2933" dirty="0">
              <a:solidFill>
                <a:srgbClr val="000000"/>
              </a:solidFill>
              <a:ea typeface="Times New Roman" charset="0"/>
              <a:cs typeface="Arial" charset="0"/>
            </a:endParaRPr>
          </a:p>
          <a:p>
            <a:pPr algn="just">
              <a:defRPr/>
            </a:pPr>
            <a:r>
              <a:rPr lang="en-US" sz="2933" dirty="0">
                <a:solidFill>
                  <a:srgbClr val="000000"/>
                </a:solidFill>
                <a:ea typeface="Times New Roman" charset="0"/>
                <a:cs typeface="Arial" charset="0"/>
              </a:rPr>
              <a:t>This section should set the reader up for the hypothesis.</a:t>
            </a:r>
          </a:p>
          <a:p>
            <a:pPr algn="just">
              <a:defRPr/>
            </a:pPr>
            <a:endParaRPr lang="en-US" sz="2933" dirty="0">
              <a:solidFill>
                <a:srgbClr val="000000"/>
              </a:solidFill>
              <a:ea typeface="Times New Roman" charset="0"/>
              <a:cs typeface="Arial" charset="0"/>
            </a:endParaRPr>
          </a:p>
          <a:p>
            <a:pPr algn="just">
              <a:defRPr/>
            </a:pPr>
            <a:r>
              <a:rPr lang="en-US" sz="2933" dirty="0">
                <a:solidFill>
                  <a:srgbClr val="000000"/>
                </a:solidFill>
                <a:ea typeface="Times New Roman" charset="0"/>
                <a:cs typeface="Arial" charset="0"/>
              </a:rPr>
              <a:t>Font size can be 20pt or larger. </a:t>
            </a: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a:p>
            <a:pPr algn="just">
              <a:defRPr/>
            </a:pPr>
            <a:endParaRPr lang="en-US" sz="2095" dirty="0">
              <a:solidFill>
                <a:srgbClr val="000000"/>
              </a:solidFill>
              <a:ea typeface="Times New Roman" charset="0"/>
              <a:cs typeface="Arial" charset="0"/>
            </a:endParaRPr>
          </a:p>
        </p:txBody>
      </p:sp>
      <p:sp>
        <p:nvSpPr>
          <p:cNvPr id="34690" name="Rectangle 4994">
            <a:extLst>
              <a:ext uri="{FF2B5EF4-FFF2-40B4-BE49-F238E27FC236}">
                <a16:creationId xmlns:a16="http://schemas.microsoft.com/office/drawing/2014/main" id="{326F5897-B638-BECD-9EAB-2E47C161D940}"/>
              </a:ext>
            </a:extLst>
          </p:cNvPr>
          <p:cNvSpPr>
            <a:spLocks noChangeArrowheads="1"/>
          </p:cNvSpPr>
          <p:nvPr/>
        </p:nvSpPr>
        <p:spPr bwMode="auto">
          <a:xfrm>
            <a:off x="15175748" y="33179606"/>
            <a:ext cx="10673744" cy="4445448"/>
          </a:xfrm>
          <a:prstGeom prst="rect">
            <a:avLst/>
          </a:prstGeom>
          <a:noFill/>
          <a:ln w="9525">
            <a:solidFill>
              <a:schemeClr val="tx1"/>
            </a:solidFill>
            <a:prstDash val="dashDot"/>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nchor="ctr">
            <a:spAutoFit/>
          </a:bodyPr>
          <a:lstStyle/>
          <a:p>
            <a:pPr algn="just">
              <a:defRPr/>
            </a:pPr>
            <a:r>
              <a:rPr lang="en-US" sz="1886" b="1" dirty="0">
                <a:latin typeface="Arial" charset="0"/>
                <a:ea typeface="ＭＳ Ｐゴシック" charset="0"/>
              </a:rPr>
              <a:t>Figure 5</a:t>
            </a:r>
            <a:r>
              <a:rPr lang="en-US" sz="1886" dirty="0">
                <a:latin typeface="Arial" charset="0"/>
                <a:ea typeface="ＭＳ Ｐゴシック" charset="0"/>
              </a:rPr>
              <a:t>.  Figure legend. </a:t>
            </a: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dirty="0">
              <a:latin typeface="Arial" charset="0"/>
              <a:ea typeface="ＭＳ Ｐゴシック" charset="0"/>
            </a:endParaRPr>
          </a:p>
        </p:txBody>
      </p:sp>
      <p:sp>
        <p:nvSpPr>
          <p:cNvPr id="34691" name="Rectangle 4995">
            <a:extLst>
              <a:ext uri="{FF2B5EF4-FFF2-40B4-BE49-F238E27FC236}">
                <a16:creationId xmlns:a16="http://schemas.microsoft.com/office/drawing/2014/main" id="{AF923E38-D9CF-0065-CA11-C48237614A49}"/>
              </a:ext>
            </a:extLst>
          </p:cNvPr>
          <p:cNvSpPr>
            <a:spLocks noChangeArrowheads="1"/>
          </p:cNvSpPr>
          <p:nvPr/>
        </p:nvSpPr>
        <p:spPr bwMode="auto">
          <a:xfrm>
            <a:off x="14214390" y="32110952"/>
            <a:ext cx="11616720" cy="6081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defTabSz="4870875">
              <a:defRPr/>
            </a:pPr>
            <a:r>
              <a:rPr lang="en-US" sz="3352" b="1" dirty="0">
                <a:latin typeface="Arial" charset="0"/>
                <a:ea typeface="ＭＳ Ｐゴシック" charset="0"/>
              </a:rPr>
              <a:t>Results Summary #4</a:t>
            </a:r>
          </a:p>
        </p:txBody>
      </p:sp>
      <p:sp>
        <p:nvSpPr>
          <p:cNvPr id="34693" name="Rectangle 4997">
            <a:extLst>
              <a:ext uri="{FF2B5EF4-FFF2-40B4-BE49-F238E27FC236}">
                <a16:creationId xmlns:a16="http://schemas.microsoft.com/office/drawing/2014/main" id="{8672CF1D-19FA-A7C9-02DD-DBA73E19F9FD}"/>
              </a:ext>
            </a:extLst>
          </p:cNvPr>
          <p:cNvSpPr>
            <a:spLocks noChangeArrowheads="1"/>
          </p:cNvSpPr>
          <p:nvPr/>
        </p:nvSpPr>
        <p:spPr bwMode="auto">
          <a:xfrm>
            <a:off x="28112964" y="10755532"/>
            <a:ext cx="11127771" cy="15433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algn="just">
              <a:defRPr/>
            </a:pPr>
            <a:r>
              <a:rPr lang="en-US" sz="1886" b="1" dirty="0">
                <a:latin typeface="Arial" charset="0"/>
                <a:ea typeface="ＭＳ Ｐゴシック" charset="0"/>
              </a:rPr>
              <a:t>Figure 6</a:t>
            </a:r>
            <a:r>
              <a:rPr lang="en-US" sz="1886" dirty="0">
                <a:latin typeface="Arial" charset="0"/>
                <a:ea typeface="ＭＳ Ｐゴシック" charset="0"/>
              </a:rPr>
              <a:t>. Figure legend.  </a:t>
            </a:r>
          </a:p>
          <a:p>
            <a:pPr algn="just">
              <a:defRPr/>
            </a:pPr>
            <a:endParaRPr lang="en-US" sz="1886" dirty="0">
              <a:latin typeface="Arial" charset="0"/>
              <a:ea typeface="ＭＳ Ｐゴシック" charset="0"/>
            </a:endParaRPr>
          </a:p>
          <a:p>
            <a:pPr algn="just">
              <a:defRPr/>
            </a:pPr>
            <a:endParaRPr lang="en-US" sz="1886" dirty="0">
              <a:latin typeface="Arial" charset="0"/>
              <a:ea typeface="ＭＳ Ｐゴシック" charset="0"/>
            </a:endParaRPr>
          </a:p>
          <a:p>
            <a:pPr algn="just">
              <a:defRPr/>
            </a:pPr>
            <a:endParaRPr lang="en-US" sz="1886" dirty="0">
              <a:latin typeface="Arial" charset="0"/>
              <a:ea typeface="ＭＳ Ｐゴシック" charset="0"/>
            </a:endParaRPr>
          </a:p>
          <a:p>
            <a:pPr algn="just">
              <a:defRPr/>
            </a:pPr>
            <a:endParaRPr lang="en-US" sz="1886" dirty="0">
              <a:latin typeface="Arial" charset="0"/>
              <a:ea typeface="ＭＳ Ｐゴシック" charset="0"/>
            </a:endParaRPr>
          </a:p>
        </p:txBody>
      </p:sp>
      <p:sp>
        <p:nvSpPr>
          <p:cNvPr id="34694" name="Rectangle 4998">
            <a:extLst>
              <a:ext uri="{FF2B5EF4-FFF2-40B4-BE49-F238E27FC236}">
                <a16:creationId xmlns:a16="http://schemas.microsoft.com/office/drawing/2014/main" id="{F8B1FCD5-055A-9BC0-AB21-D4F4467BB615}"/>
              </a:ext>
            </a:extLst>
          </p:cNvPr>
          <p:cNvSpPr>
            <a:spLocks noChangeArrowheads="1"/>
          </p:cNvSpPr>
          <p:nvPr/>
        </p:nvSpPr>
        <p:spPr bwMode="auto">
          <a:xfrm>
            <a:off x="31206322" y="6039003"/>
            <a:ext cx="4533613" cy="6081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870875">
              <a:defRPr/>
            </a:pPr>
            <a:r>
              <a:rPr lang="en-US" sz="3352" b="1" dirty="0">
                <a:latin typeface="Arial" charset="0"/>
                <a:ea typeface="ＭＳ Ｐゴシック" charset="0"/>
              </a:rPr>
              <a:t>Results Summary #5.</a:t>
            </a:r>
          </a:p>
        </p:txBody>
      </p:sp>
      <p:sp>
        <p:nvSpPr>
          <p:cNvPr id="34696" name="Rectangle 5000">
            <a:extLst>
              <a:ext uri="{FF2B5EF4-FFF2-40B4-BE49-F238E27FC236}">
                <a16:creationId xmlns:a16="http://schemas.microsoft.com/office/drawing/2014/main" id="{AC9F3D0F-BCAC-C8EA-FC9A-3D1C7205F77F}"/>
              </a:ext>
            </a:extLst>
          </p:cNvPr>
          <p:cNvSpPr>
            <a:spLocks noChangeArrowheads="1"/>
          </p:cNvSpPr>
          <p:nvPr/>
        </p:nvSpPr>
        <p:spPr bwMode="auto">
          <a:xfrm>
            <a:off x="27414464" y="20244324"/>
            <a:ext cx="11127771" cy="2123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algn="just">
              <a:defRPr/>
            </a:pPr>
            <a:r>
              <a:rPr lang="en-US" sz="1886" b="1" dirty="0">
                <a:latin typeface="Arial" charset="0"/>
                <a:ea typeface="ＭＳ Ｐゴシック" charset="0"/>
              </a:rPr>
              <a:t>Figure 7.  </a:t>
            </a:r>
            <a:r>
              <a:rPr lang="en-US" sz="1886" dirty="0">
                <a:latin typeface="Arial" charset="0"/>
                <a:ea typeface="ＭＳ Ｐゴシック" charset="0"/>
              </a:rPr>
              <a:t>Figure legend.</a:t>
            </a: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b="1" dirty="0">
              <a:latin typeface="Arial" charset="0"/>
              <a:ea typeface="ＭＳ Ｐゴシック" charset="0"/>
            </a:endParaRPr>
          </a:p>
          <a:p>
            <a:pPr algn="just">
              <a:defRPr/>
            </a:pPr>
            <a:endParaRPr lang="en-US" sz="1886" dirty="0">
              <a:latin typeface="Arial" charset="0"/>
              <a:ea typeface="ＭＳ Ｐゴシック" charset="0"/>
            </a:endParaRPr>
          </a:p>
        </p:txBody>
      </p:sp>
      <p:sp>
        <p:nvSpPr>
          <p:cNvPr id="34697" name="Rectangle 5001">
            <a:extLst>
              <a:ext uri="{FF2B5EF4-FFF2-40B4-BE49-F238E27FC236}">
                <a16:creationId xmlns:a16="http://schemas.microsoft.com/office/drawing/2014/main" id="{6197AFDC-737D-0B02-FFEB-E44D05BC0EEB}"/>
              </a:ext>
            </a:extLst>
          </p:cNvPr>
          <p:cNvSpPr>
            <a:spLocks noChangeArrowheads="1"/>
          </p:cNvSpPr>
          <p:nvPr/>
        </p:nvSpPr>
        <p:spPr bwMode="auto">
          <a:xfrm>
            <a:off x="27263123" y="13657640"/>
            <a:ext cx="11430453" cy="6081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defTabSz="4870875">
              <a:defRPr/>
            </a:pPr>
            <a:r>
              <a:rPr lang="en-US" sz="3352" b="1" dirty="0">
                <a:latin typeface="Arial" charset="0"/>
                <a:ea typeface="ＭＳ Ｐゴシック" charset="0"/>
              </a:rPr>
              <a:t>Results Summary #6</a:t>
            </a:r>
          </a:p>
        </p:txBody>
      </p:sp>
      <p:sp>
        <p:nvSpPr>
          <p:cNvPr id="34698" name="Rectangle 5002">
            <a:extLst>
              <a:ext uri="{FF2B5EF4-FFF2-40B4-BE49-F238E27FC236}">
                <a16:creationId xmlns:a16="http://schemas.microsoft.com/office/drawing/2014/main" id="{13903FC6-E04F-AD9A-9451-4E63BC838CD6}"/>
              </a:ext>
            </a:extLst>
          </p:cNvPr>
          <p:cNvSpPr>
            <a:spLocks noChangeArrowheads="1"/>
          </p:cNvSpPr>
          <p:nvPr/>
        </p:nvSpPr>
        <p:spPr bwMode="auto">
          <a:xfrm>
            <a:off x="27377874" y="29787935"/>
            <a:ext cx="11352288" cy="16399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4649788"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defTabSz="4649788"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defTabSz="4649788"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defTabSz="4649788"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defTabSz="4649788"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defTabSz="4649788"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altLang="en-US" sz="2514" b="1" dirty="0"/>
              <a:t>The results of our study provide strong evidence of …</a:t>
            </a:r>
          </a:p>
          <a:p>
            <a:pPr algn="just" eaLnBrk="1" hangingPunct="1"/>
            <a:endParaRPr lang="en-US" altLang="en-US" sz="2514" b="1" dirty="0"/>
          </a:p>
          <a:p>
            <a:pPr algn="just" eaLnBrk="1" hangingPunct="1"/>
            <a:endParaRPr lang="en-US" altLang="en-US" sz="2514" b="1" dirty="0"/>
          </a:p>
          <a:p>
            <a:pPr algn="just" eaLnBrk="1" hangingPunct="1"/>
            <a:endParaRPr lang="en-US" altLang="en-US" sz="2514" b="1" dirty="0"/>
          </a:p>
        </p:txBody>
      </p:sp>
      <p:sp>
        <p:nvSpPr>
          <p:cNvPr id="34701" name="Text Box 5005">
            <a:extLst>
              <a:ext uri="{FF2B5EF4-FFF2-40B4-BE49-F238E27FC236}">
                <a16:creationId xmlns:a16="http://schemas.microsoft.com/office/drawing/2014/main" id="{B2C21701-44A1-94A2-0044-077E1357324C}"/>
              </a:ext>
            </a:extLst>
          </p:cNvPr>
          <p:cNvSpPr txBox="1">
            <a:spLocks noChangeArrowheads="1"/>
          </p:cNvSpPr>
          <p:nvPr/>
        </p:nvSpPr>
        <p:spPr bwMode="auto">
          <a:xfrm>
            <a:off x="26967268" y="32017456"/>
            <a:ext cx="11768062" cy="412388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4649788">
              <a:defRPr>
                <a:solidFill>
                  <a:schemeClr val="tx1"/>
                </a:solidFill>
                <a:latin typeface="Arial" charset="0"/>
                <a:ea typeface="ＭＳ Ｐゴシック" charset="0"/>
              </a:defRPr>
            </a:lvl1pPr>
            <a:lvl2pPr defTabSz="4649788">
              <a:defRPr>
                <a:solidFill>
                  <a:schemeClr val="tx1"/>
                </a:solidFill>
                <a:latin typeface="Arial" charset="0"/>
                <a:ea typeface="ＭＳ Ｐゴシック" charset="0"/>
              </a:defRPr>
            </a:lvl2pPr>
            <a:lvl3pPr defTabSz="4649788">
              <a:defRPr>
                <a:solidFill>
                  <a:schemeClr val="tx1"/>
                </a:solidFill>
                <a:latin typeface="Arial" charset="0"/>
                <a:ea typeface="ＭＳ Ｐゴシック" charset="0"/>
              </a:defRPr>
            </a:lvl3pPr>
            <a:lvl4pPr defTabSz="4649788">
              <a:defRPr>
                <a:solidFill>
                  <a:schemeClr val="tx1"/>
                </a:solidFill>
                <a:latin typeface="Arial" charset="0"/>
                <a:ea typeface="ＭＳ Ｐゴシック" charset="0"/>
              </a:defRPr>
            </a:lvl4pPr>
            <a:lvl5pPr defTabSz="4649788">
              <a:defRPr>
                <a:solidFill>
                  <a:schemeClr val="tx1"/>
                </a:solidFill>
                <a:latin typeface="Arial" charset="0"/>
                <a:ea typeface="ＭＳ Ｐゴシック" charset="0"/>
              </a:defRPr>
            </a:lvl5pPr>
            <a:lvl6pPr defTabSz="4649788" fontAlgn="base">
              <a:spcBef>
                <a:spcPct val="0"/>
              </a:spcBef>
              <a:spcAft>
                <a:spcPct val="0"/>
              </a:spcAft>
              <a:defRPr>
                <a:solidFill>
                  <a:schemeClr val="tx1"/>
                </a:solidFill>
                <a:latin typeface="Arial" charset="0"/>
                <a:ea typeface="ＭＳ Ｐゴシック" charset="0"/>
              </a:defRPr>
            </a:lvl6pPr>
            <a:lvl7pPr defTabSz="4649788" fontAlgn="base">
              <a:spcBef>
                <a:spcPct val="0"/>
              </a:spcBef>
              <a:spcAft>
                <a:spcPct val="0"/>
              </a:spcAft>
              <a:defRPr>
                <a:solidFill>
                  <a:schemeClr val="tx1"/>
                </a:solidFill>
                <a:latin typeface="Arial" charset="0"/>
                <a:ea typeface="ＭＳ Ｐゴシック" charset="0"/>
              </a:defRPr>
            </a:lvl7pPr>
            <a:lvl8pPr defTabSz="4649788" fontAlgn="base">
              <a:spcBef>
                <a:spcPct val="0"/>
              </a:spcBef>
              <a:spcAft>
                <a:spcPct val="0"/>
              </a:spcAft>
              <a:defRPr>
                <a:solidFill>
                  <a:schemeClr val="tx1"/>
                </a:solidFill>
                <a:latin typeface="Arial" charset="0"/>
                <a:ea typeface="ＭＳ Ｐゴシック" charset="0"/>
              </a:defRPr>
            </a:lvl8pPr>
            <a:lvl9pPr defTabSz="4649788" fontAlgn="base">
              <a:spcBef>
                <a:spcPct val="0"/>
              </a:spcBef>
              <a:spcAft>
                <a:spcPct val="0"/>
              </a:spcAft>
              <a:defRPr>
                <a:solidFill>
                  <a:schemeClr val="tx1"/>
                </a:solidFill>
                <a:latin typeface="Arial" charset="0"/>
                <a:ea typeface="ＭＳ Ｐゴシック" charset="0"/>
              </a:defRPr>
            </a:lvl9pPr>
          </a:lstStyle>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a:p>
            <a:pPr>
              <a:defRPr/>
            </a:pPr>
            <a:endParaRPr lang="en-US" sz="1048" dirty="0"/>
          </a:p>
        </p:txBody>
      </p:sp>
      <p:sp>
        <p:nvSpPr>
          <p:cNvPr id="15390" name="TextBox 1">
            <a:extLst>
              <a:ext uri="{FF2B5EF4-FFF2-40B4-BE49-F238E27FC236}">
                <a16:creationId xmlns:a16="http://schemas.microsoft.com/office/drawing/2014/main" id="{7D4EE1A2-7378-C8CE-6137-73A126A43366}"/>
              </a:ext>
            </a:extLst>
          </p:cNvPr>
          <p:cNvSpPr txBox="1">
            <a:spLocks noChangeArrowheads="1"/>
          </p:cNvSpPr>
          <p:nvPr/>
        </p:nvSpPr>
        <p:spPr bwMode="auto">
          <a:xfrm>
            <a:off x="465667" y="-2133450"/>
            <a:ext cx="15575098" cy="1575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9638"/>
              <a:t>Sample Poster Presentation</a:t>
            </a:r>
          </a:p>
        </p:txBody>
      </p:sp>
      <p:sp>
        <p:nvSpPr>
          <p:cNvPr id="15391" name="TextBox 5">
            <a:extLst>
              <a:ext uri="{FF2B5EF4-FFF2-40B4-BE49-F238E27FC236}">
                <a16:creationId xmlns:a16="http://schemas.microsoft.com/office/drawing/2014/main" id="{A765C642-64B1-D87B-EFAB-28D0B9E4CDF9}"/>
              </a:ext>
            </a:extLst>
          </p:cNvPr>
          <p:cNvSpPr txBox="1">
            <a:spLocks noChangeArrowheads="1"/>
          </p:cNvSpPr>
          <p:nvPr/>
        </p:nvSpPr>
        <p:spPr bwMode="auto">
          <a:xfrm>
            <a:off x="17740238" y="-929367"/>
            <a:ext cx="4300764" cy="1833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5657" dirty="0"/>
              <a:t>44”</a:t>
            </a:r>
          </a:p>
          <a:p>
            <a:pPr algn="ctr" eaLnBrk="1" hangingPunct="1"/>
            <a:r>
              <a:rPr lang="en-US" altLang="en-US" sz="5657" dirty="0"/>
              <a:t>(114.4 cm)</a:t>
            </a:r>
          </a:p>
        </p:txBody>
      </p:sp>
      <p:cxnSp>
        <p:nvCxnSpPr>
          <p:cNvPr id="8" name="Straight Arrow Connector 7">
            <a:extLst>
              <a:ext uri="{FF2B5EF4-FFF2-40B4-BE49-F238E27FC236}">
                <a16:creationId xmlns:a16="http://schemas.microsoft.com/office/drawing/2014/main" id="{C16D57AF-9140-0672-FAA0-70509619E949}"/>
              </a:ext>
            </a:extLst>
          </p:cNvPr>
          <p:cNvCxnSpPr/>
          <p:nvPr/>
        </p:nvCxnSpPr>
        <p:spPr bwMode="auto">
          <a:xfrm flipV="1">
            <a:off x="21625228" y="-147713"/>
            <a:ext cx="17464163" cy="38251"/>
          </a:xfrm>
          <a:prstGeom prst="straightConnector1">
            <a:avLst/>
          </a:prstGeom>
          <a:solidFill>
            <a:schemeClr val="accent1"/>
          </a:solidFill>
          <a:ln w="571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58" name="Straight Arrow Connector 57">
            <a:extLst>
              <a:ext uri="{FF2B5EF4-FFF2-40B4-BE49-F238E27FC236}">
                <a16:creationId xmlns:a16="http://schemas.microsoft.com/office/drawing/2014/main" id="{A519EC71-5CE7-89BB-91D8-73A164EAF901}"/>
              </a:ext>
            </a:extLst>
          </p:cNvPr>
          <p:cNvCxnSpPr/>
          <p:nvPr/>
        </p:nvCxnSpPr>
        <p:spPr bwMode="auto">
          <a:xfrm flipH="1">
            <a:off x="1861004" y="-142724"/>
            <a:ext cx="16366520" cy="28273"/>
          </a:xfrm>
          <a:prstGeom prst="straightConnector1">
            <a:avLst/>
          </a:prstGeom>
          <a:solidFill>
            <a:schemeClr val="accent1"/>
          </a:solidFill>
          <a:ln w="571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1" name="Straight Arrow Connector 60">
            <a:extLst>
              <a:ext uri="{FF2B5EF4-FFF2-40B4-BE49-F238E27FC236}">
                <a16:creationId xmlns:a16="http://schemas.microsoft.com/office/drawing/2014/main" id="{FC5F3982-D497-AB84-C38C-7E23B3E1EF98}"/>
              </a:ext>
            </a:extLst>
          </p:cNvPr>
          <p:cNvCxnSpPr/>
          <p:nvPr/>
        </p:nvCxnSpPr>
        <p:spPr bwMode="auto">
          <a:xfrm flipV="1">
            <a:off x="956281" y="532493"/>
            <a:ext cx="8315" cy="18661592"/>
          </a:xfrm>
          <a:prstGeom prst="straightConnector1">
            <a:avLst/>
          </a:prstGeom>
          <a:solidFill>
            <a:schemeClr val="accent1"/>
          </a:solidFill>
          <a:ln w="7620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3" name="Straight Arrow Connector 62">
            <a:extLst>
              <a:ext uri="{FF2B5EF4-FFF2-40B4-BE49-F238E27FC236}">
                <a16:creationId xmlns:a16="http://schemas.microsoft.com/office/drawing/2014/main" id="{811F28AD-CF04-EDD3-025A-7AA8E41DDA38}"/>
              </a:ext>
            </a:extLst>
          </p:cNvPr>
          <p:cNvCxnSpPr>
            <a:cxnSpLocks/>
          </p:cNvCxnSpPr>
          <p:nvPr/>
        </p:nvCxnSpPr>
        <p:spPr bwMode="auto">
          <a:xfrm>
            <a:off x="941313" y="21805144"/>
            <a:ext cx="23283" cy="16067163"/>
          </a:xfrm>
          <a:prstGeom prst="straightConnector1">
            <a:avLst/>
          </a:prstGeom>
          <a:solidFill>
            <a:schemeClr val="accent1"/>
          </a:solidFill>
          <a:ln w="7620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5396" name="TextBox 66">
            <a:extLst>
              <a:ext uri="{FF2B5EF4-FFF2-40B4-BE49-F238E27FC236}">
                <a16:creationId xmlns:a16="http://schemas.microsoft.com/office/drawing/2014/main" id="{7C337C71-BABD-51D2-0BC9-C328319F10D1}"/>
              </a:ext>
            </a:extLst>
          </p:cNvPr>
          <p:cNvSpPr txBox="1">
            <a:spLocks noChangeArrowheads="1"/>
          </p:cNvSpPr>
          <p:nvPr/>
        </p:nvSpPr>
        <p:spPr bwMode="auto">
          <a:xfrm>
            <a:off x="-779992" y="19428582"/>
            <a:ext cx="4300765" cy="1833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5657" dirty="0"/>
              <a:t>42”</a:t>
            </a:r>
          </a:p>
          <a:p>
            <a:pPr algn="ctr" eaLnBrk="1" hangingPunct="1"/>
            <a:r>
              <a:rPr lang="en-US" altLang="en-US" sz="5657" dirty="0"/>
              <a:t>(109.2 cm)</a:t>
            </a:r>
          </a:p>
        </p:txBody>
      </p:sp>
      <p:sp>
        <p:nvSpPr>
          <p:cNvPr id="15397" name="TextBox 1">
            <a:extLst>
              <a:ext uri="{FF2B5EF4-FFF2-40B4-BE49-F238E27FC236}">
                <a16:creationId xmlns:a16="http://schemas.microsoft.com/office/drawing/2014/main" id="{6AA21B86-169C-56C0-1AE7-0BA6FC3E6BA9}"/>
              </a:ext>
            </a:extLst>
          </p:cNvPr>
          <p:cNvSpPr txBox="1">
            <a:spLocks noChangeArrowheads="1"/>
          </p:cNvSpPr>
          <p:nvPr/>
        </p:nvSpPr>
        <p:spPr bwMode="auto">
          <a:xfrm>
            <a:off x="2502960" y="22786371"/>
            <a:ext cx="11314036" cy="45418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9638"/>
          </a:p>
          <a:p>
            <a:pPr eaLnBrk="1" hangingPunct="1"/>
            <a:endParaRPr lang="en-US" altLang="en-US" sz="9638"/>
          </a:p>
          <a:p>
            <a:pPr eaLnBrk="1" hangingPunct="1"/>
            <a:endParaRPr lang="en-US" altLang="en-US" sz="9638"/>
          </a:p>
        </p:txBody>
      </p:sp>
      <p:sp>
        <p:nvSpPr>
          <p:cNvPr id="15398" name="TextBox 2">
            <a:extLst>
              <a:ext uri="{FF2B5EF4-FFF2-40B4-BE49-F238E27FC236}">
                <a16:creationId xmlns:a16="http://schemas.microsoft.com/office/drawing/2014/main" id="{6AEDC216-F073-7B91-9766-DA35C074AC62}"/>
              </a:ext>
            </a:extLst>
          </p:cNvPr>
          <p:cNvSpPr txBox="1">
            <a:spLocks noChangeArrowheads="1"/>
          </p:cNvSpPr>
          <p:nvPr/>
        </p:nvSpPr>
        <p:spPr bwMode="auto">
          <a:xfrm>
            <a:off x="3533713" y="23049142"/>
            <a:ext cx="9305753" cy="4154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771"/>
              <a:t>Can be figure or table, or flow chart.</a:t>
            </a:r>
          </a:p>
          <a:p>
            <a:pPr algn="ctr" eaLnBrk="1" hangingPunct="1"/>
            <a:r>
              <a:rPr lang="en-US" altLang="en-US" sz="3771"/>
              <a:t>This should provide reader with an idea of </a:t>
            </a:r>
          </a:p>
          <a:p>
            <a:pPr algn="ctr" eaLnBrk="1" hangingPunct="1"/>
            <a:r>
              <a:rPr lang="en-US" altLang="en-US" sz="3771"/>
              <a:t>What you did, or resources you used. </a:t>
            </a:r>
          </a:p>
          <a:p>
            <a:pPr algn="ctr" eaLnBrk="1" hangingPunct="1"/>
            <a:endParaRPr lang="en-US" altLang="en-US" sz="3771"/>
          </a:p>
          <a:p>
            <a:pPr algn="ctr" eaLnBrk="1" hangingPunct="1"/>
            <a:r>
              <a:rPr lang="en-US" altLang="en-US" sz="3771"/>
              <a:t>Alternatively, this could be brief text. </a:t>
            </a:r>
          </a:p>
          <a:p>
            <a:pPr algn="ctr" eaLnBrk="1" hangingPunct="1"/>
            <a:endParaRPr lang="en-US" altLang="en-US" sz="3771"/>
          </a:p>
          <a:p>
            <a:pPr algn="ctr" eaLnBrk="1" hangingPunct="1"/>
            <a:r>
              <a:rPr lang="en-US" altLang="en-US" sz="3771"/>
              <a:t>i.e. Proteomics, mouse model, etc</a:t>
            </a:r>
          </a:p>
        </p:txBody>
      </p:sp>
      <p:sp>
        <p:nvSpPr>
          <p:cNvPr id="15399" name="TextBox 54">
            <a:extLst>
              <a:ext uri="{FF2B5EF4-FFF2-40B4-BE49-F238E27FC236}">
                <a16:creationId xmlns:a16="http://schemas.microsoft.com/office/drawing/2014/main" id="{3880BEDB-AB12-88D4-BC12-4B28071C8477}"/>
              </a:ext>
            </a:extLst>
          </p:cNvPr>
          <p:cNvSpPr txBox="1">
            <a:spLocks noChangeArrowheads="1"/>
          </p:cNvSpPr>
          <p:nvPr/>
        </p:nvSpPr>
        <p:spPr bwMode="auto">
          <a:xfrm>
            <a:off x="2313366" y="32101367"/>
            <a:ext cx="11315700" cy="45418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9638"/>
          </a:p>
          <a:p>
            <a:pPr eaLnBrk="1" hangingPunct="1"/>
            <a:endParaRPr lang="en-US" altLang="en-US" sz="9638"/>
          </a:p>
          <a:p>
            <a:pPr eaLnBrk="1" hangingPunct="1"/>
            <a:endParaRPr lang="en-US" altLang="en-US" sz="9638"/>
          </a:p>
        </p:txBody>
      </p:sp>
      <p:sp>
        <p:nvSpPr>
          <p:cNvPr id="15400" name="TextBox 3">
            <a:extLst>
              <a:ext uri="{FF2B5EF4-FFF2-40B4-BE49-F238E27FC236}">
                <a16:creationId xmlns:a16="http://schemas.microsoft.com/office/drawing/2014/main" id="{27D216B0-79E9-656C-CD45-6437F373A20D}"/>
              </a:ext>
            </a:extLst>
          </p:cNvPr>
          <p:cNvSpPr txBox="1">
            <a:spLocks noChangeArrowheads="1"/>
          </p:cNvSpPr>
          <p:nvPr/>
        </p:nvSpPr>
        <p:spPr bwMode="auto">
          <a:xfrm>
            <a:off x="4341570" y="33195684"/>
            <a:ext cx="7736605" cy="125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771"/>
              <a:t>Figure showing results</a:t>
            </a:r>
          </a:p>
          <a:p>
            <a:pPr algn="ctr" eaLnBrk="1" hangingPunct="1"/>
            <a:r>
              <a:rPr lang="en-US" altLang="en-US" sz="3771"/>
              <a:t>Graphical, Table, IHC, photographs</a:t>
            </a:r>
          </a:p>
        </p:txBody>
      </p:sp>
      <p:sp>
        <p:nvSpPr>
          <p:cNvPr id="15401" name="TextBox 4">
            <a:extLst>
              <a:ext uri="{FF2B5EF4-FFF2-40B4-BE49-F238E27FC236}">
                <a16:creationId xmlns:a16="http://schemas.microsoft.com/office/drawing/2014/main" id="{19A9566C-E7CA-E08E-A570-6C424F6E0C41}"/>
              </a:ext>
            </a:extLst>
          </p:cNvPr>
          <p:cNvSpPr txBox="1">
            <a:spLocks noChangeArrowheads="1"/>
          </p:cNvSpPr>
          <p:nvPr/>
        </p:nvSpPr>
        <p:spPr bwMode="auto">
          <a:xfrm>
            <a:off x="14949566" y="7434339"/>
            <a:ext cx="10899926" cy="454182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9638"/>
          </a:p>
          <a:p>
            <a:pPr eaLnBrk="1" hangingPunct="1"/>
            <a:endParaRPr lang="en-US" altLang="en-US" sz="9638"/>
          </a:p>
          <a:p>
            <a:pPr eaLnBrk="1" hangingPunct="1"/>
            <a:endParaRPr lang="en-US" altLang="en-US" sz="9638"/>
          </a:p>
        </p:txBody>
      </p:sp>
      <p:sp>
        <p:nvSpPr>
          <p:cNvPr id="62" name="Text Box 2000">
            <a:extLst>
              <a:ext uri="{FF2B5EF4-FFF2-40B4-BE49-F238E27FC236}">
                <a16:creationId xmlns:a16="http://schemas.microsoft.com/office/drawing/2014/main" id="{CF00B1C3-570C-A02E-2419-80814DC213E2}"/>
              </a:ext>
            </a:extLst>
          </p:cNvPr>
          <p:cNvSpPr txBox="1">
            <a:spLocks noChangeArrowheads="1"/>
          </p:cNvSpPr>
          <p:nvPr/>
        </p:nvSpPr>
        <p:spPr bwMode="auto">
          <a:xfrm>
            <a:off x="15213997" y="14638869"/>
            <a:ext cx="10863338" cy="6081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defRPr/>
            </a:pPr>
            <a:r>
              <a:rPr lang="en-US" sz="3352" b="1" dirty="0">
                <a:latin typeface="Arial" charset="0"/>
                <a:ea typeface="ＭＳ Ｐゴシック" charset="0"/>
              </a:rPr>
              <a:t>Results Summary #3</a:t>
            </a:r>
          </a:p>
        </p:txBody>
      </p:sp>
      <p:sp>
        <p:nvSpPr>
          <p:cNvPr id="64" name="Text Box 100">
            <a:extLst>
              <a:ext uri="{FF2B5EF4-FFF2-40B4-BE49-F238E27FC236}">
                <a16:creationId xmlns:a16="http://schemas.microsoft.com/office/drawing/2014/main" id="{B5A08245-0ED5-6512-60B0-1B91BB468DFF}"/>
              </a:ext>
            </a:extLst>
          </p:cNvPr>
          <p:cNvSpPr txBox="1">
            <a:spLocks noChangeArrowheads="1"/>
          </p:cNvSpPr>
          <p:nvPr/>
        </p:nvSpPr>
        <p:spPr bwMode="auto">
          <a:xfrm>
            <a:off x="14949566" y="31309736"/>
            <a:ext cx="11180989" cy="3825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defTabSz="5016500">
              <a:defRPr>
                <a:solidFill>
                  <a:schemeClr val="tx1"/>
                </a:solidFill>
                <a:latin typeface="Arial" charset="0"/>
                <a:ea typeface="ＭＳ Ｐゴシック" charset="0"/>
              </a:defRPr>
            </a:lvl1pPr>
            <a:lvl2pPr defTabSz="5016500">
              <a:defRPr>
                <a:solidFill>
                  <a:schemeClr val="tx1"/>
                </a:solidFill>
                <a:latin typeface="Arial" charset="0"/>
                <a:ea typeface="ＭＳ Ｐゴシック" charset="0"/>
              </a:defRPr>
            </a:lvl2pPr>
            <a:lvl3pPr defTabSz="5016500">
              <a:defRPr>
                <a:solidFill>
                  <a:schemeClr val="tx1"/>
                </a:solidFill>
                <a:latin typeface="Arial" charset="0"/>
                <a:ea typeface="ＭＳ Ｐゴシック" charset="0"/>
              </a:defRPr>
            </a:lvl3pPr>
            <a:lvl4pPr defTabSz="5016500">
              <a:defRPr>
                <a:solidFill>
                  <a:schemeClr val="tx1"/>
                </a:solidFill>
                <a:latin typeface="Arial" charset="0"/>
                <a:ea typeface="ＭＳ Ｐゴシック" charset="0"/>
              </a:defRPr>
            </a:lvl4pPr>
            <a:lvl5pPr defTabSz="5016500">
              <a:defRPr>
                <a:solidFill>
                  <a:schemeClr val="tx1"/>
                </a:solidFill>
                <a:latin typeface="Arial" charset="0"/>
                <a:ea typeface="ＭＳ Ｐゴシック" charset="0"/>
              </a:defRPr>
            </a:lvl5pPr>
            <a:lvl6pPr defTabSz="5016500" fontAlgn="base">
              <a:spcBef>
                <a:spcPct val="0"/>
              </a:spcBef>
              <a:spcAft>
                <a:spcPct val="0"/>
              </a:spcAft>
              <a:defRPr>
                <a:solidFill>
                  <a:schemeClr val="tx1"/>
                </a:solidFill>
                <a:latin typeface="Arial" charset="0"/>
                <a:ea typeface="ＭＳ Ｐゴシック" charset="0"/>
              </a:defRPr>
            </a:lvl6pPr>
            <a:lvl7pPr defTabSz="5016500" fontAlgn="base">
              <a:spcBef>
                <a:spcPct val="0"/>
              </a:spcBef>
              <a:spcAft>
                <a:spcPct val="0"/>
              </a:spcAft>
              <a:defRPr>
                <a:solidFill>
                  <a:schemeClr val="tx1"/>
                </a:solidFill>
                <a:latin typeface="Arial" charset="0"/>
                <a:ea typeface="ＭＳ Ｐゴシック" charset="0"/>
              </a:defRPr>
            </a:lvl7pPr>
            <a:lvl8pPr defTabSz="5016500" fontAlgn="base">
              <a:spcBef>
                <a:spcPct val="0"/>
              </a:spcBef>
              <a:spcAft>
                <a:spcPct val="0"/>
              </a:spcAft>
              <a:defRPr>
                <a:solidFill>
                  <a:schemeClr val="tx1"/>
                </a:solidFill>
                <a:latin typeface="Arial" charset="0"/>
                <a:ea typeface="ＭＳ Ｐゴシック" charset="0"/>
              </a:defRPr>
            </a:lvl8pPr>
            <a:lvl9pPr defTabSz="5016500" fontAlgn="base">
              <a:spcBef>
                <a:spcPct val="0"/>
              </a:spcBef>
              <a:spcAft>
                <a:spcPct val="0"/>
              </a:spcAft>
              <a:defRPr>
                <a:solidFill>
                  <a:schemeClr val="tx1"/>
                </a:solidFill>
                <a:latin typeface="Arial" charset="0"/>
                <a:ea typeface="ＭＳ Ｐゴシック" charset="0"/>
              </a:defRPr>
            </a:lvl9pPr>
          </a:lstStyle>
          <a:p>
            <a:pPr algn="just">
              <a:spcBef>
                <a:spcPct val="50000"/>
              </a:spcBef>
              <a:defRPr/>
            </a:pPr>
            <a:r>
              <a:rPr lang="en-US" sz="1886" b="1" dirty="0"/>
              <a:t>Figure 4.  </a:t>
            </a:r>
            <a:r>
              <a:rPr lang="en-US" sz="1886" dirty="0"/>
              <a:t>Figure legend.  </a:t>
            </a:r>
          </a:p>
        </p:txBody>
      </p:sp>
      <p:sp>
        <p:nvSpPr>
          <p:cNvPr id="15404" name="TextBox 5">
            <a:extLst>
              <a:ext uri="{FF2B5EF4-FFF2-40B4-BE49-F238E27FC236}">
                <a16:creationId xmlns:a16="http://schemas.microsoft.com/office/drawing/2014/main" id="{FCDAEB97-7813-02A8-B5A2-E5F14D8EF942}"/>
              </a:ext>
            </a:extLst>
          </p:cNvPr>
          <p:cNvSpPr txBox="1">
            <a:spLocks noChangeArrowheads="1"/>
          </p:cNvSpPr>
          <p:nvPr/>
        </p:nvSpPr>
        <p:spPr bwMode="auto">
          <a:xfrm>
            <a:off x="27472673" y="33912479"/>
            <a:ext cx="11200946" cy="672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86" dirty="0"/>
              <a:t>If you want to include references, you may.  If you wish to cite them as you would in a MS, do not forget to include a reference section. </a:t>
            </a:r>
          </a:p>
        </p:txBody>
      </p:sp>
      <p:sp>
        <p:nvSpPr>
          <p:cNvPr id="15405" name="TextBox 6">
            <a:extLst>
              <a:ext uri="{FF2B5EF4-FFF2-40B4-BE49-F238E27FC236}">
                <a16:creationId xmlns:a16="http://schemas.microsoft.com/office/drawing/2014/main" id="{AB312B1F-6478-85F5-AE80-6179D367101D}"/>
              </a:ext>
            </a:extLst>
          </p:cNvPr>
          <p:cNvSpPr txBox="1">
            <a:spLocks noChangeArrowheads="1"/>
          </p:cNvSpPr>
          <p:nvPr/>
        </p:nvSpPr>
        <p:spPr bwMode="auto">
          <a:xfrm>
            <a:off x="27208239" y="15279161"/>
            <a:ext cx="11955992" cy="454182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9638"/>
          </a:p>
          <a:p>
            <a:pPr eaLnBrk="1" hangingPunct="1"/>
            <a:endParaRPr lang="en-US" altLang="en-US" sz="9638"/>
          </a:p>
          <a:p>
            <a:pPr eaLnBrk="1" hangingPunct="1"/>
            <a:endParaRPr lang="en-US" altLang="en-US" sz="9638"/>
          </a:p>
        </p:txBody>
      </p:sp>
      <p:sp>
        <p:nvSpPr>
          <p:cNvPr id="15406" name="TextBox 8">
            <a:extLst>
              <a:ext uri="{FF2B5EF4-FFF2-40B4-BE49-F238E27FC236}">
                <a16:creationId xmlns:a16="http://schemas.microsoft.com/office/drawing/2014/main" id="{97807887-24DC-D285-BA37-9E64BFEF1821}"/>
              </a:ext>
            </a:extLst>
          </p:cNvPr>
          <p:cNvSpPr txBox="1">
            <a:spLocks noChangeArrowheads="1"/>
          </p:cNvSpPr>
          <p:nvPr/>
        </p:nvSpPr>
        <p:spPr bwMode="auto">
          <a:xfrm>
            <a:off x="28641828" y="7509180"/>
            <a:ext cx="9278409" cy="305865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9638"/>
          </a:p>
          <a:p>
            <a:pPr eaLnBrk="1" hangingPunct="1"/>
            <a:endParaRPr lang="en-US" altLang="en-US" sz="9638"/>
          </a:p>
        </p:txBody>
      </p:sp>
      <p:sp>
        <p:nvSpPr>
          <p:cNvPr id="15407" name="TextBox 9">
            <a:extLst>
              <a:ext uri="{FF2B5EF4-FFF2-40B4-BE49-F238E27FC236}">
                <a16:creationId xmlns:a16="http://schemas.microsoft.com/office/drawing/2014/main" id="{72614751-5E9D-9DAF-DB86-7340128C9FDD}"/>
              </a:ext>
            </a:extLst>
          </p:cNvPr>
          <p:cNvSpPr txBox="1">
            <a:spLocks noChangeArrowheads="1"/>
          </p:cNvSpPr>
          <p:nvPr/>
        </p:nvSpPr>
        <p:spPr bwMode="auto">
          <a:xfrm>
            <a:off x="27409472" y="37493824"/>
            <a:ext cx="11114465" cy="672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2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92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92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92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9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2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86" dirty="0"/>
              <a:t>Acknowledge funding agencies as well as technical assistance and mentors who are not included as co-authors as appropriate.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649788" rtl="0" eaLnBrk="1" fontAlgn="base" latinLnBrk="0" hangingPunct="1">
          <a:lnSpc>
            <a:spcPct val="100000"/>
          </a:lnSpc>
          <a:spcBef>
            <a:spcPct val="0"/>
          </a:spcBef>
          <a:spcAft>
            <a:spcPct val="0"/>
          </a:spcAft>
          <a:buClrTx/>
          <a:buSzTx/>
          <a:buFontTx/>
          <a:buNone/>
          <a:tabLst/>
          <a:defRPr kumimoji="0" lang="en-US" sz="92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649788" rtl="0" eaLnBrk="1" fontAlgn="base" latinLnBrk="0" hangingPunct="1">
          <a:lnSpc>
            <a:spcPct val="100000"/>
          </a:lnSpc>
          <a:spcBef>
            <a:spcPct val="0"/>
          </a:spcBef>
          <a:spcAft>
            <a:spcPct val="0"/>
          </a:spcAft>
          <a:buClrTx/>
          <a:buSzTx/>
          <a:buFontTx/>
          <a:buNone/>
          <a:tabLst/>
          <a:defRPr kumimoji="0" lang="en-US" sz="92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ID Poster Template" id="{876BC77D-2CE8-D84B-8268-FD84E8E30EAD}" vid="{11206DFF-8CB7-7F43-AC8F-997BFEF1C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299DE3125E72F4996D671E626D68159" ma:contentTypeVersion="18" ma:contentTypeDescription="Create a new document." ma:contentTypeScope="" ma:versionID="8ffd8922703508fe8199e0fb5433a941">
  <xsd:schema xmlns:xsd="http://www.w3.org/2001/XMLSchema" xmlns:xs="http://www.w3.org/2001/XMLSchema" xmlns:p="http://schemas.microsoft.com/office/2006/metadata/properties" xmlns:ns2="f2611455-f0b6-4739-9934-eb2d5e9c09b3" xmlns:ns3="99bbd707-cb11-4a0f-b420-3654b7441aed" targetNamespace="http://schemas.microsoft.com/office/2006/metadata/properties" ma:root="true" ma:fieldsID="63137546e8550b7c0b571a1ba36bceea" ns2:_="" ns3:_="">
    <xsd:import namespace="f2611455-f0b6-4739-9934-eb2d5e9c09b3"/>
    <xsd:import namespace="99bbd707-cb11-4a0f-b420-3654b7441ae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611455-f0b6-4739-9934-eb2d5e9c09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b5dfdeb-19c3-47e8-88df-9908aee66c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9bbd707-cb11-4a0f-b420-3654b7441ae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2331c75-7930-45ad-8ff5-f6513240f43c}" ma:internalName="TaxCatchAll" ma:showField="CatchAllData" ma:web="99bbd707-cb11-4a0f-b420-3654b7441ae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AADC50-D8AE-4DBC-B5B7-60397BAC1D41}">
  <ds:schemaRefs>
    <ds:schemaRef ds:uri="http://schemas.microsoft.com/sharepoint/v3/contenttype/forms"/>
  </ds:schemaRefs>
</ds:datastoreItem>
</file>

<file path=customXml/itemProps2.xml><?xml version="1.0" encoding="utf-8"?>
<ds:datastoreItem xmlns:ds="http://schemas.openxmlformats.org/officeDocument/2006/customXml" ds:itemID="{96EF72E3-9BDB-461D-8C04-C7DCD2E65E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611455-f0b6-4739-9934-eb2d5e9c09b3"/>
    <ds:schemaRef ds:uri="99bbd707-cb11-4a0f-b420-3654b7441a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7043</TotalTime>
  <Words>463</Words>
  <Application>Microsoft Macintosh PowerPoint</Application>
  <PresentationFormat>Custom</PresentationFormat>
  <Paragraphs>140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cwru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Ward_Lab</dc:creator>
  <cp:lastModifiedBy>Becky Minnillo</cp:lastModifiedBy>
  <cp:revision>143</cp:revision>
  <cp:lastPrinted>2024-04-09T19:14:53Z</cp:lastPrinted>
  <dcterms:created xsi:type="dcterms:W3CDTF">2007-04-18T22:04:43Z</dcterms:created>
  <dcterms:modified xsi:type="dcterms:W3CDTF">2024-04-09T19:19:10Z</dcterms:modified>
</cp:coreProperties>
</file>